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14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125EF-0729-4658-9A48-6CD07E3F0B0A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FB6AC-0A71-4C04-A6F5-8FD30EDEC0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4306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  <a:lvl2pPr>
              <a:defRPr b="1">
                <a:latin typeface="微軟正黑體" pitchFamily="34" charset="-120"/>
                <a:ea typeface="微軟正黑體" pitchFamily="34" charset="-120"/>
              </a:defRPr>
            </a:lvl2pPr>
            <a:lvl3pPr>
              <a:defRPr b="1">
                <a:latin typeface="微軟正黑體" pitchFamily="34" charset="-120"/>
                <a:ea typeface="微軟正黑體" pitchFamily="34" charset="-120"/>
              </a:defRPr>
            </a:lvl3pPr>
            <a:lvl4pPr>
              <a:defRPr b="1">
                <a:latin typeface="微軟正黑體" pitchFamily="34" charset="-120"/>
                <a:ea typeface="微軟正黑體" pitchFamily="34" charset="-120"/>
              </a:defRPr>
            </a:lvl4pPr>
            <a:lvl5pPr>
              <a:defRPr b="1"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21344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3200" b="1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0" indent="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None/>
        <a:defRPr kumimoji="0"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中文和合本聖經投影片</a:t>
            </a:r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9. 都是一對一對的，有公有母，到挪亞那裡進入方舟，正如神所吩咐挪亞的。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10. 過了那七天，洪水氾濫在地上。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11. 當挪亞六百歲，二月十七日那一天，大淵的泉源都裂開了，天上的窗戶也敞開了，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12. 四十晝夜降大雨在地上。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13. 正當那日，挪亞和他三個兒子閃、含、雅弗，並挪亞的妻子和三個兒婦，都進入方舟。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14. 他們和百獸，各從其類，一切牲畜，各從其類，爬在地上的昆蟲，各從其類，一切禽鳥，各從其類，都進入方舟。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15. 凡有血肉、有氣息的活物，都一對一對的到挪亞那裡，進入方舟。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16. 凡有血肉進入方舟的，都是有公有母，正如神所吩咐挪亞的。耶和華就把他關在方舟裡頭。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17. 洪水氾濫在地上四十天，水往上長，把方舟從地上漂起。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18. 水勢浩大，在地上大大的往上長，方舟在水面上漂來漂去。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1. 耶和華對挪亞說：「你和你的全家都要進入方舟；因為在這世代中，我見你在我面前是義人。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19. 水勢在地上極其浩大，天下的高山都淹沒了。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20. 水勢比山高過十五肘，山嶺都淹沒了。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21. 凡在地上有血肉的動物，就是飛鳥、牲畜、走獸，和爬在地上的昆蟲，以及所有的人，都死了。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22. 凡在旱地上、鼻孔有氣息的生靈都死了。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23. 凡地上各類的活物，連人帶牲畜、昆蟲，以及空中的飛鳥，都從地上除滅了，只留下挪亞和那些與他同在方舟裡的。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24. 水勢浩大，在地上共一百五十天。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2. 凡潔淨的畜類，你要帶七公七母；不潔淨的畜類，你要帶一公一母；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3. 空中的飛鳥也要帶七公七母，可以留種，活在全地上；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 因為再過七天，我要降雨在地上四十晝夜，把我所造的各種活物都從地上除滅。」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5. 挪亞就遵著耶和華所吩咐的行了。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6. 當洪水氾濫在地上的時候，挪亞整六百歲。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7. 挪亞就同他的妻和兒子兒婦都進入方舟，躲避洪水。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8. 潔淨的畜類和不潔淨的畜類，飛鳥並地上一切的昆蟲，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創世記第7章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聖經範本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聖經範本</Template>
  <TotalTime>10</TotalTime>
  <Words>288</Words>
  <Application>Microsoft Office PowerPoint</Application>
  <PresentationFormat>如螢幕大小 (4:3)</PresentationFormat>
  <Paragraphs>50</Paragraphs>
  <Slides>25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聖經範本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  <vt:lpstr>創世記第7章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蒲正寧</dc:creator>
  <cp:lastModifiedBy>APHA</cp:lastModifiedBy>
  <cp:revision>6</cp:revision>
  <dcterms:created xsi:type="dcterms:W3CDTF">2012-05-03T06:11:00Z</dcterms:created>
  <dcterms:modified xsi:type="dcterms:W3CDTF">2014-11-18T02:43:54Z</dcterms:modified>
</cp:coreProperties>
</file>