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14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125EF-0729-4658-9A48-6CD07E3F0B0A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FB6AC-0A71-4C04-A6F5-8FD30EDEC0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344306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 dirty="0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>
            <a:lvl1pPr>
              <a:defRPr b="1">
                <a:latin typeface="微軟正黑體" pitchFamily="34" charset="-120"/>
                <a:ea typeface="微軟正黑體" pitchFamily="34" charset="-120"/>
              </a:defRPr>
            </a:lvl1pPr>
            <a:lvl2pPr>
              <a:defRPr b="1">
                <a:latin typeface="微軟正黑體" pitchFamily="34" charset="-120"/>
                <a:ea typeface="微軟正黑體" pitchFamily="34" charset="-120"/>
              </a:defRPr>
            </a:lvl2pPr>
            <a:lvl3pPr>
              <a:defRPr b="1">
                <a:latin typeface="微軟正黑體" pitchFamily="34" charset="-120"/>
                <a:ea typeface="微軟正黑體" pitchFamily="34" charset="-120"/>
              </a:defRPr>
            </a:lvl3pPr>
            <a:lvl4pPr>
              <a:defRPr b="1">
                <a:latin typeface="微軟正黑體" pitchFamily="34" charset="-120"/>
                <a:ea typeface="微軟正黑體" pitchFamily="34" charset="-120"/>
              </a:defRPr>
            </a:lvl4pPr>
            <a:lvl5pPr>
              <a:defRPr b="1">
                <a:latin typeface="微軟正黑體" pitchFamily="34" charset="-120"/>
                <a:ea typeface="微軟正黑體" pitchFamily="34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>
            <a:lvl1pPr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21344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2356633-4BD9-4D01-8433-05DA51C86898}" type="datetimeFigureOut">
              <a:rPr lang="zh-TW" altLang="en-US" smtClean="0"/>
              <a:pPr/>
              <a:t>2014/11/18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E1ED82E-3E8D-41C0-A8F2-FF1AA5E5644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059832" y="5780003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solidFill>
                  <a:srgbClr val="B2B2B2"/>
                </a:solidFill>
                <a:latin typeface="微軟正黑體" pitchFamily="34" charset="-120"/>
                <a:ea typeface="微軟正黑體" pitchFamily="34" charset="-120"/>
              </a:rPr>
              <a:t>中華基督教網路發展協會製作</a:t>
            </a:r>
            <a:endParaRPr lang="zh-TW" altLang="en-US" sz="1600" dirty="0">
              <a:solidFill>
                <a:srgbClr val="B2B2B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3200" b="1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0" indent="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None/>
        <a:defRPr kumimoji="0"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中文和合本聖經投影片</a:t>
            </a:r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9. 以挪士活到九十歲，生了該南。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10. 以挪士生該南之後，又活了八百一十五年，並且生兒養女。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11. 以挪士共活了九百零五歲就死了。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12. 該南活到七十歲，生了瑪勒列。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13. 該南生瑪勒列之後，又活了八百四十年，並且生兒養女。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14. 該南共活了九百一十歲就死了。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15. 瑪勒列活到六十五歲，生了雅列。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16. 瑪勒列生雅列之後，又活了八百三十年，並且生兒養女。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17. 瑪勒列共活了八百九十五歲就死了。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18. 雅列活到一百六十二歲，生了以諾。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1. 亞當的後代記在下面。（當神造人的日子，是照著自己的樣式造的，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19. 雅列生以諾之後，又活了八百年，並且生兒養女。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20. 雅列共活了九百六十二歲就死了。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21. 以諾活到六十五歲，生了瑪土撒拉。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22. 以諾生瑪土撒拉之後，與神同行三百年，並且生兒養女。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23. 以諾共活了三百六十五歲。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24. 以諾與神同行，神將他取去，他就不在世了。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25. 瑪土撒拉活到一百八十七歲，生了拉麥。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26. 瑪土撒拉生拉麥之後，又活了七百八十二年，並且生兒養女。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27. 瑪土撒拉共活了九百六十九歲就死了。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28. 拉麥活到一百八十二歲，生了一個兒子，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2. 並且造男造女。在他們被造的日子，神賜福給他們，稱他們為「人」。）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29. 給他起名叫挪亞，說：「這個兒子必為我們的操作和手中的勞苦安慰我們；這操作勞苦是因為耶和華咒詛地。」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30. 拉麥生挪亞之後，又活了五百九十五年，並且生兒養女。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31. 拉麥共活了七百七十七歲就死了。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32. 挪亞五百歲生了閃、含、雅弗。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3. 亞當活到一百三十歲，生了一個兒子，形像樣式和自己相似，就給他起名叫塞特。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4. 亞當生塞特之後，又在世八百年，並且生兒養女。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5. 亞當共活了九百三十歲就死了。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6. 塞特活到一百零五歲，生了以挪士。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7. 塞特生以挪士之後，又活了八百零七年，並且生兒養女。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8. 塞特共活了九百一十二歲就死了。</a:t>
            </a:r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n-US"/>
              <a:t>創世記第5章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聖經範本">
  <a:themeElements>
    <a:clrScheme name="宣紙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聖經範本</Template>
  <TotalTime>10</TotalTime>
  <Words>312</Words>
  <Application>Microsoft Office PowerPoint</Application>
  <PresentationFormat>如螢幕大小 (4:3)</PresentationFormat>
  <Paragraphs>66</Paragraphs>
  <Slides>33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34" baseType="lpstr">
      <vt:lpstr>聖經範本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  <vt:lpstr>創世記第5章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蒲正寧</dc:creator>
  <cp:lastModifiedBy>APHA</cp:lastModifiedBy>
  <cp:revision>7</cp:revision>
  <dcterms:created xsi:type="dcterms:W3CDTF">2012-05-03T06:11:00Z</dcterms:created>
  <dcterms:modified xsi:type="dcterms:W3CDTF">2014-11-18T02:43:35Z</dcterms:modified>
</cp:coreProperties>
</file>