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14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125EF-0729-4658-9A48-6CD07E3F0B0A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FB6AC-0A71-4C04-A6F5-8FD30EDEC0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44306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  <a:lvl2pPr>
              <a:defRPr b="1">
                <a:latin typeface="微軟正黑體" pitchFamily="34" charset="-120"/>
                <a:ea typeface="微軟正黑體" pitchFamily="34" charset="-120"/>
              </a:defRPr>
            </a:lvl2pPr>
            <a:lvl3pPr>
              <a:defRPr b="1">
                <a:latin typeface="微軟正黑體" pitchFamily="34" charset="-120"/>
                <a:ea typeface="微軟正黑體" pitchFamily="34" charset="-120"/>
              </a:defRPr>
            </a:lvl3pPr>
            <a:lvl4pPr>
              <a:defRPr b="1">
                <a:latin typeface="微軟正黑體" pitchFamily="34" charset="-120"/>
                <a:ea typeface="微軟正黑體" pitchFamily="34" charset="-120"/>
              </a:defRPr>
            </a:lvl4pPr>
            <a:lvl5pPr>
              <a:defRPr b="1"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21344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3200" b="1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0" indent="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None/>
        <a:defRPr kumimoji="0"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中文和合本聖經投影片</a:t>
            </a:r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9. 耶和華對該隱說：「你兄弟亞伯在那裡？」他說：「我不知道！我豈是看守我兄弟的嗎？」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10. 耶和華說：「你做了什麼事呢？你兄弟的血有聲音從地裡向我哀告。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11. 地開了口，從你手裡接受你兄弟的血。現在你必從這地受咒詛。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12. 你種地，地不再給你效力；你必流離飄蕩在地上。」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13. 該隱對耶和華說：「我的刑罰太重，過於我所能當的。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14. 你如今趕逐我離開這地，以致不見你面；我必流離飄蕩在地上，凡遇見我的必殺我。」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15. 耶和華對他說：「凡殺該隱的，必遭報七倍。」耶和華就給該隱立一個記號，免得人遇見他就殺他。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16. 於是該隱離開耶和華的面，去住在伊甸東邊挪得之地。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17. 該隱與妻子同房，他妻子就懷孕，生了以諾。該隱建造了一座城，就按著他兒子的名將那城叫做以諾。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18. 以諾生以拿；以拿生米戶雅利；米戶雅利生瑪土撒利；瑪土撒利生拉麥。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1. 有一日，那人和他妻子夏娃同房，夏娃就懷孕，生了該隱（就是得的意思），便說：「耶和華使我得了一個男子。」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19. 拉麥娶了兩個妻：一個名叫亞大，一個名叫洗拉。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20. 亞大生雅八；雅八就是住帳棚、牧養牲畜之人的祖師。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21. 雅八的兄弟名叫猶八；他是一切彈琴吹簫之人的祖師。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22. 洗拉又生了土八該隱；他是打造各樣銅鐵利器的（或作：是銅匠鐵匠的祖師）。土八該隱的妹子是拿瑪。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23. 拉麥對他兩個妻子說：亞大、洗拉，聽我的聲音；拉麥的妻子，細聽我的話語：壯年人傷我，我把他殺了；少年人損我，我把他害了（或作：我殺壯士卻傷自己，我害幼童卻損本身）。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24. 若殺該隱，遭報七倍，殺拉麥，必遭報七十七倍。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25. 亞當又與妻子同房，他就生了一個兒子，起名叫塞特，意思說：「神另給我立了一個兒子代替亞伯，因為該隱殺了他。」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26. 塞特也生了一個兒子，起名叫以挪士。那時候，人才求告耶和華的名。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2. 又生了該隱的兄弟亞伯。亞伯是牧羊的；該隱是種地的。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3. 有一日，該隱拿地裡的出產為供物獻給耶和華；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 亞伯也將他羊群中頭生的和羊的脂油獻上。耶和華看中了亞伯和他的供物，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5. 只是看不中該隱和他的供物。該隱就大大的發怒，變了臉色。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6. 耶和華對該隱說：「你為什麼發怒呢？你為什麼變了臉色呢？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7. 你若行得好，豈不蒙悅納？你若行得不好，罪就伏在門前。他必戀慕你，你卻要制伏他。」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8. 該隱與他兄弟亞伯說話；二人正在田間。該隱起來打他兄弟亞伯，把他殺了。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創世記第4章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聖經範本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聖經範本</Template>
  <TotalTime>10</TotalTime>
  <Words>348</Words>
  <Application>Microsoft Office PowerPoint</Application>
  <PresentationFormat>如螢幕大小 (4:3)</PresentationFormat>
  <Paragraphs>54</Paragraphs>
  <Slides>27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聖經範本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  <vt:lpstr>創世記第4章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蒲正寧</dc:creator>
  <cp:lastModifiedBy>APHA</cp:lastModifiedBy>
  <cp:revision>7</cp:revision>
  <dcterms:created xsi:type="dcterms:W3CDTF">2012-05-03T06:11:00Z</dcterms:created>
  <dcterms:modified xsi:type="dcterms:W3CDTF">2014-11-18T02:43:23Z</dcterms:modified>
</cp:coreProperties>
</file>