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4"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B2B2"/>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72"/>
      </p:cViewPr>
      <p:guideLst>
        <p:guide orient="horz" pos="2160"/>
        <p:guide pos="2880"/>
      </p:guideLst>
    </p:cSldViewPr>
  </p:slideViewPr>
  <p:notesTextViewPr>
    <p:cViewPr>
      <p:scale>
        <a:sx n="1" d="1"/>
        <a:sy n="1" d="1"/>
      </p:scale>
      <p:origin x="0" y="0"/>
    </p:cViewPr>
  </p:notesTextViewPr>
  <p:notesViewPr>
    <p:cSldViewPr>
      <p:cViewPr varScale="1">
        <p:scale>
          <a:sx n="60" d="100"/>
          <a:sy n="60" d="100"/>
        </p:scale>
        <p:origin x="-2146"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9D125EF-0729-4658-9A48-6CD07E3F0B0A}" type="datetimeFigureOut">
              <a:rPr lang="zh-TW" altLang="en-US" smtClean="0"/>
              <a:pPr/>
              <a:t>2014/11/18</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0FB6AC-0A71-4C04-A6F5-8FD30EDEC038}" type="slidenum">
              <a:rPr lang="zh-TW" altLang="en-US" smtClean="0"/>
              <a:pPr/>
              <a:t>‹#›</a:t>
            </a:fld>
            <a:endParaRPr lang="zh-TW" altLang="en-US"/>
          </a:p>
        </p:txBody>
      </p:sp>
    </p:spTree>
    <p:extLst>
      <p:ext uri="{BB962C8B-B14F-4D97-AF65-F5344CB8AC3E}">
        <p14:creationId xmlns="" xmlns:p14="http://schemas.microsoft.com/office/powerpoint/2010/main" val="34430696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9" name="副標題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dirty="0"/>
          </a:p>
        </p:txBody>
      </p:sp>
      <p:sp>
        <p:nvSpPr>
          <p:cNvPr id="28" name="標題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zh-TW" altLang="en-US" smtClean="0"/>
              <a:t>按一下以編輯母片標題樣式</a:t>
            </a:r>
            <a:endParaRPr kumimoji="0" lang="en-US" dirty="0"/>
          </a:p>
        </p:txBody>
      </p:sp>
      <p:cxnSp>
        <p:nvCxnSpPr>
          <p:cNvPr id="8" name="直線接點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直線接點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橢圓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日期版面配置區 14"/>
          <p:cNvSpPr>
            <a:spLocks noGrp="1"/>
          </p:cNvSpPr>
          <p:nvPr>
            <p:ph type="dt" sz="half" idx="10"/>
          </p:nvPr>
        </p:nvSpPr>
        <p:spPr/>
        <p:txBody>
          <a:bodyPr/>
          <a:lstStyle/>
          <a:p>
            <a:fld id="{C2356633-4BD9-4D01-8433-05DA51C86898}" type="datetimeFigureOut">
              <a:rPr lang="zh-TW" altLang="en-US" smtClean="0"/>
              <a:pPr/>
              <a:t>2014/11/18</a:t>
            </a:fld>
            <a:endParaRPr lang="zh-TW" altLang="en-US"/>
          </a:p>
        </p:txBody>
      </p:sp>
      <p:sp>
        <p:nvSpPr>
          <p:cNvPr id="16" name="投影片編號版面配置區 15"/>
          <p:cNvSpPr>
            <a:spLocks noGrp="1"/>
          </p:cNvSpPr>
          <p:nvPr>
            <p:ph type="sldNum" sz="quarter" idx="11"/>
          </p:nvPr>
        </p:nvSpPr>
        <p:spPr/>
        <p:txBody>
          <a:bodyPr/>
          <a:lstStyle/>
          <a:p>
            <a:fld id="{AE1ED82E-3E8D-41C0-A8F2-FF1AA5E56444}" type="slidenum">
              <a:rPr lang="zh-TW" altLang="en-US" smtClean="0"/>
              <a:pPr/>
              <a:t>‹#›</a:t>
            </a:fld>
            <a:endParaRPr lang="zh-TW" altLang="en-US"/>
          </a:p>
        </p:txBody>
      </p:sp>
      <p:sp>
        <p:nvSpPr>
          <p:cNvPr id="17" name="頁尾版面配置區 16"/>
          <p:cNvSpPr>
            <a:spLocks noGrp="1"/>
          </p:cNvSpPr>
          <p:nvPr>
            <p:ph type="ftr" sz="quarter" idx="12"/>
          </p:nvPr>
        </p:nvSpPr>
        <p:spPr/>
        <p:txBody>
          <a:bodyPr/>
          <a:lstStyle/>
          <a:p>
            <a:endParaRPr lang="zh-TW"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C2356633-4BD9-4D01-8433-05DA51C86898}" type="datetimeFigureOut">
              <a:rPr lang="zh-TW" altLang="en-US" smtClean="0"/>
              <a:pPr/>
              <a:t>2014/11/18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AE1ED82E-3E8D-41C0-A8F2-FF1AA5E56444}"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C2356633-4BD9-4D01-8433-05DA51C86898}" type="datetimeFigureOut">
              <a:rPr lang="zh-TW" altLang="en-US" smtClean="0"/>
              <a:pPr/>
              <a:t>2014/11/18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AE1ED82E-3E8D-41C0-A8F2-FF1AA5E56444}"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9" name="內容版面配置區 8"/>
          <p:cNvSpPr>
            <a:spLocks noGrp="1"/>
          </p:cNvSpPr>
          <p:nvPr>
            <p:ph idx="1"/>
          </p:nvPr>
        </p:nvSpPr>
        <p:spPr>
          <a:xfrm>
            <a:off x="457200" y="1524000"/>
            <a:ext cx="8229600" cy="4572000"/>
          </a:xfrm>
        </p:spPr>
        <p:txBody>
          <a:bodyPr/>
          <a:lstStyle>
            <a:lvl1pPr>
              <a:defRPr b="1">
                <a:latin typeface="微軟正黑體" pitchFamily="34" charset="-120"/>
                <a:ea typeface="微軟正黑體" pitchFamily="34" charset="-120"/>
              </a:defRPr>
            </a:lvl1pPr>
            <a:lvl2pPr>
              <a:defRPr b="1">
                <a:latin typeface="微軟正黑體" pitchFamily="34" charset="-120"/>
                <a:ea typeface="微軟正黑體" pitchFamily="34" charset="-120"/>
              </a:defRPr>
            </a:lvl2pPr>
            <a:lvl3pPr>
              <a:defRPr b="1">
                <a:latin typeface="微軟正黑體" pitchFamily="34" charset="-120"/>
                <a:ea typeface="微軟正黑體" pitchFamily="34" charset="-120"/>
              </a:defRPr>
            </a:lvl3pPr>
            <a:lvl4pPr>
              <a:defRPr b="1">
                <a:latin typeface="微軟正黑體" pitchFamily="34" charset="-120"/>
                <a:ea typeface="微軟正黑體" pitchFamily="34" charset="-120"/>
              </a:defRPr>
            </a:lvl4pPr>
            <a:lvl5pPr>
              <a:defRPr b="1">
                <a:latin typeface="微軟正黑體" pitchFamily="34" charset="-120"/>
                <a:ea typeface="微軟正黑體" pitchFamily="34" charset="-120"/>
              </a:defRPr>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4" name="日期版面配置區 13"/>
          <p:cNvSpPr>
            <a:spLocks noGrp="1"/>
          </p:cNvSpPr>
          <p:nvPr>
            <p:ph type="dt" sz="half" idx="14"/>
          </p:nvPr>
        </p:nvSpPr>
        <p:spPr/>
        <p:txBody>
          <a:bodyPr/>
          <a:lstStyle/>
          <a:p>
            <a:fld id="{C2356633-4BD9-4D01-8433-05DA51C86898}" type="datetimeFigureOut">
              <a:rPr lang="zh-TW" altLang="en-US" smtClean="0"/>
              <a:pPr/>
              <a:t>2014/11/18</a:t>
            </a:fld>
            <a:endParaRPr lang="zh-TW" altLang="en-US"/>
          </a:p>
        </p:txBody>
      </p:sp>
      <p:sp>
        <p:nvSpPr>
          <p:cNvPr id="15" name="投影片編號版面配置區 14"/>
          <p:cNvSpPr>
            <a:spLocks noGrp="1"/>
          </p:cNvSpPr>
          <p:nvPr>
            <p:ph type="sldNum" sz="quarter" idx="15"/>
          </p:nvPr>
        </p:nvSpPr>
        <p:spPr/>
        <p:txBody>
          <a:bodyPr/>
          <a:lstStyle>
            <a:lvl1pPr algn="ctr">
              <a:defRPr/>
            </a:lvl1pPr>
          </a:lstStyle>
          <a:p>
            <a:fld id="{AE1ED82E-3E8D-41C0-A8F2-FF1AA5E56444}" type="slidenum">
              <a:rPr lang="zh-TW" altLang="en-US" smtClean="0"/>
              <a:pPr/>
              <a:t>‹#›</a:t>
            </a:fld>
            <a:endParaRPr lang="zh-TW" altLang="en-US"/>
          </a:p>
        </p:txBody>
      </p:sp>
      <p:sp>
        <p:nvSpPr>
          <p:cNvPr id="16" name="頁尾版面配置區 15"/>
          <p:cNvSpPr>
            <a:spLocks noGrp="1"/>
          </p:cNvSpPr>
          <p:nvPr>
            <p:ph type="ftr" sz="quarter" idx="16"/>
          </p:nvPr>
        </p:nvSpPr>
        <p:spPr/>
        <p:txBody>
          <a:bodyPr/>
          <a:lstStyle/>
          <a:p>
            <a:endParaRPr lang="zh-TW" altLang="en-US"/>
          </a:p>
        </p:txBody>
      </p:sp>
      <p:sp>
        <p:nvSpPr>
          <p:cNvPr id="17" name="標題 16"/>
          <p:cNvSpPr>
            <a:spLocks noGrp="1"/>
          </p:cNvSpPr>
          <p:nvPr>
            <p:ph type="title"/>
          </p:nvPr>
        </p:nvSpPr>
        <p:spPr/>
        <p:txBody>
          <a:bodyPr rtlCol="0" anchor="b" anchorCtr="0"/>
          <a:lstStyle>
            <a:lvl1pPr>
              <a:defRPr b="1">
                <a:latin typeface="微軟正黑體" pitchFamily="34" charset="-120"/>
                <a:ea typeface="微軟正黑體" pitchFamily="34" charset="-120"/>
              </a:defRPr>
            </a:lvl1pPr>
          </a:lstStyle>
          <a:p>
            <a:r>
              <a:rPr kumimoji="0" lang="zh-TW" altLang="en-US" smtClean="0"/>
              <a:t>按一下以編輯母片標題樣式</a:t>
            </a:r>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4" name="日期版面配置區 3"/>
          <p:cNvSpPr>
            <a:spLocks noGrp="1"/>
          </p:cNvSpPr>
          <p:nvPr>
            <p:ph type="dt" sz="half" idx="10"/>
          </p:nvPr>
        </p:nvSpPr>
        <p:spPr/>
        <p:txBody>
          <a:bodyPr/>
          <a:lstStyle/>
          <a:p>
            <a:fld id="{C2356633-4BD9-4D01-8433-05DA51C86898}" type="datetimeFigureOut">
              <a:rPr lang="zh-TW" altLang="en-US" smtClean="0"/>
              <a:pPr/>
              <a:t>2014/11/18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AE1ED82E-3E8D-41C0-A8F2-FF1AA5E56444}" type="slidenum">
              <a:rPr lang="zh-TW" altLang="en-US" smtClean="0"/>
              <a:pPr/>
              <a:t>‹#›</a:t>
            </a:fld>
            <a:endParaRPr lang="zh-TW" altLang="en-US"/>
          </a:p>
        </p:txBody>
      </p:sp>
      <p:sp>
        <p:nvSpPr>
          <p:cNvPr id="2" name="標題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cxnSp>
        <p:nvCxnSpPr>
          <p:cNvPr id="7" name="直線接點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5" name="日期版面配置區 4"/>
          <p:cNvSpPr>
            <a:spLocks noGrp="1"/>
          </p:cNvSpPr>
          <p:nvPr>
            <p:ph type="dt" sz="half" idx="10"/>
          </p:nvPr>
        </p:nvSpPr>
        <p:spPr/>
        <p:txBody>
          <a:bodyPr/>
          <a:lstStyle/>
          <a:p>
            <a:fld id="{C2356633-4BD9-4D01-8433-05DA51C86898}" type="datetimeFigureOut">
              <a:rPr lang="zh-TW" altLang="en-US" smtClean="0"/>
              <a:pPr/>
              <a:t>2014/11/18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AE1ED82E-3E8D-41C0-A8F2-FF1AA5E56444}" type="slidenum">
              <a:rPr lang="zh-TW" altLang="en-US" smtClean="0"/>
              <a:pPr/>
              <a:t>‹#›</a:t>
            </a:fld>
            <a:endParaRPr lang="zh-TW" altLang="en-US"/>
          </a:p>
        </p:txBody>
      </p:sp>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11" name="內容版面配置區 10"/>
          <p:cNvSpPr>
            <a:spLocks noGrp="1"/>
          </p:cNvSpPr>
          <p:nvPr>
            <p:ph sz="half" idx="1"/>
          </p:nvPr>
        </p:nvSpPr>
        <p:spPr>
          <a:xfrm>
            <a:off x="457200" y="1524000"/>
            <a:ext cx="4059936"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half" idx="2"/>
          </p:nvPr>
        </p:nvSpPr>
        <p:spPr>
          <a:xfrm>
            <a:off x="4648200" y="1524000"/>
            <a:ext cx="4059936"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9" name="投影片編號版面配置區 8"/>
          <p:cNvSpPr>
            <a:spLocks noGrp="1"/>
          </p:cNvSpPr>
          <p:nvPr>
            <p:ph type="sldNum" sz="quarter" idx="12"/>
          </p:nvPr>
        </p:nvSpPr>
        <p:spPr/>
        <p:txBody>
          <a:bodyPr/>
          <a:lstStyle/>
          <a:p>
            <a:fld id="{AE1ED82E-3E8D-41C0-A8F2-FF1AA5E56444}" type="slidenum">
              <a:rPr lang="zh-TW" altLang="en-US" smtClean="0"/>
              <a:pPr/>
              <a:t>‹#›</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7" name="日期版面配置區 6"/>
          <p:cNvSpPr>
            <a:spLocks noGrp="1"/>
          </p:cNvSpPr>
          <p:nvPr>
            <p:ph type="dt" sz="half" idx="10"/>
          </p:nvPr>
        </p:nvSpPr>
        <p:spPr/>
        <p:txBody>
          <a:bodyPr/>
          <a:lstStyle/>
          <a:p>
            <a:fld id="{C2356633-4BD9-4D01-8433-05DA51C86898}" type="datetimeFigureOut">
              <a:rPr lang="zh-TW" altLang="en-US" smtClean="0"/>
              <a:pPr/>
              <a:t>2014/11/18</a:t>
            </a:fld>
            <a:endParaRPr lang="zh-TW" altLang="en-US"/>
          </a:p>
        </p:txBody>
      </p:sp>
      <p:sp>
        <p:nvSpPr>
          <p:cNvPr id="3" name="文字版面配置區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32" name="內容版面配置區 31"/>
          <p:cNvSpPr>
            <a:spLocks noGrp="1"/>
          </p:cNvSpPr>
          <p:nvPr>
            <p:ph sz="half" idx="2"/>
          </p:nvPr>
        </p:nvSpPr>
        <p:spPr>
          <a:xfrm>
            <a:off x="457200" y="2201896"/>
            <a:ext cx="4038600" cy="3913632"/>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34" name="內容版面配置區 33"/>
          <p:cNvSpPr>
            <a:spLocks noGrp="1"/>
          </p:cNvSpPr>
          <p:nvPr>
            <p:ph sz="quarter" idx="4"/>
          </p:nvPr>
        </p:nvSpPr>
        <p:spPr>
          <a:xfrm>
            <a:off x="4649788" y="2201896"/>
            <a:ext cx="4038600" cy="3913632"/>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 name="標題 1"/>
          <p:cNvSpPr>
            <a:spLocks noGrp="1"/>
          </p:cNvSpPr>
          <p:nvPr>
            <p:ph type="title"/>
          </p:nvPr>
        </p:nvSpPr>
        <p:spPr>
          <a:xfrm>
            <a:off x="457200" y="155448"/>
            <a:ext cx="8229600" cy="1143000"/>
          </a:xfrm>
        </p:spPr>
        <p:txBody>
          <a:bodyPr anchor="b" anchorCtr="0"/>
          <a:lstStyle>
            <a:lvl1pPr>
              <a:defRPr/>
            </a:lvl1pPr>
          </a:lstStyle>
          <a:p>
            <a:r>
              <a:rPr kumimoji="0" lang="zh-TW" altLang="en-US" smtClean="0"/>
              <a:t>按一下以編輯母片標題樣式</a:t>
            </a:r>
            <a:endParaRPr kumimoji="0" lang="en-US"/>
          </a:p>
        </p:txBody>
      </p:sp>
      <p:sp>
        <p:nvSpPr>
          <p:cNvPr id="12" name="文字版面配置區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cxnSp>
        <p:nvCxnSpPr>
          <p:cNvPr id="10" name="直線接點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直線接點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fld id="{C2356633-4BD9-4D01-8433-05DA51C86898}" type="datetimeFigureOut">
              <a:rPr lang="zh-TW" altLang="en-US" smtClean="0"/>
              <a:pPr/>
              <a:t>2014/11/18</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AE1ED82E-3E8D-41C0-A8F2-FF1AA5E56444}" type="slidenum">
              <a:rPr lang="zh-TW" altLang="en-US" smtClean="0"/>
              <a:pPr/>
              <a:t>‹#›</a:t>
            </a:fld>
            <a:endParaRPr lang="zh-TW" altLang="en-US"/>
          </a:p>
        </p:txBody>
      </p:sp>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C2356633-4BD9-4D01-8433-05DA51C86898}" type="datetimeFigureOut">
              <a:rPr lang="zh-TW" altLang="en-US" smtClean="0"/>
              <a:pPr/>
              <a:t>2014/11/18</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AE1ED82E-3E8D-41C0-A8F2-FF1AA5E56444}"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9" name="內容版面配置區 28"/>
          <p:cNvSpPr>
            <a:spLocks noGrp="1"/>
          </p:cNvSpPr>
          <p:nvPr>
            <p:ph sz="quarter" idx="1"/>
          </p:nvPr>
        </p:nvSpPr>
        <p:spPr>
          <a:xfrm>
            <a:off x="457200" y="457200"/>
            <a:ext cx="6248400" cy="5715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3" name="文字版面配置區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31" name="標題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zh-TW" altLang="en-US" smtClean="0"/>
              <a:t>按一下以編輯母片標題樣式</a:t>
            </a:r>
            <a:endParaRPr kumimoji="0" lang="en-US"/>
          </a:p>
        </p:txBody>
      </p:sp>
      <p:sp>
        <p:nvSpPr>
          <p:cNvPr id="8" name="日期版面配置區 7"/>
          <p:cNvSpPr>
            <a:spLocks noGrp="1"/>
          </p:cNvSpPr>
          <p:nvPr>
            <p:ph type="dt" sz="half" idx="14"/>
          </p:nvPr>
        </p:nvSpPr>
        <p:spPr/>
        <p:txBody>
          <a:bodyPr/>
          <a:lstStyle/>
          <a:p>
            <a:fld id="{C2356633-4BD9-4D01-8433-05DA51C86898}" type="datetimeFigureOut">
              <a:rPr lang="zh-TW" altLang="en-US" smtClean="0"/>
              <a:pPr/>
              <a:t>2014/11/18</a:t>
            </a:fld>
            <a:endParaRPr lang="zh-TW" altLang="en-US"/>
          </a:p>
        </p:txBody>
      </p:sp>
      <p:sp>
        <p:nvSpPr>
          <p:cNvPr id="9" name="投影片編號版面配置區 8"/>
          <p:cNvSpPr>
            <a:spLocks noGrp="1"/>
          </p:cNvSpPr>
          <p:nvPr>
            <p:ph type="sldNum" sz="quarter" idx="15"/>
          </p:nvPr>
        </p:nvSpPr>
        <p:spPr/>
        <p:txBody>
          <a:bodyPr/>
          <a:lstStyle/>
          <a:p>
            <a:fld id="{AE1ED82E-3E8D-41C0-A8F2-FF1AA5E56444}" type="slidenum">
              <a:rPr lang="zh-TW" altLang="en-US" smtClean="0"/>
              <a:pPr/>
              <a:t>‹#›</a:t>
            </a:fld>
            <a:endParaRPr lang="zh-TW" altLang="en-US"/>
          </a:p>
        </p:txBody>
      </p:sp>
      <p:sp>
        <p:nvSpPr>
          <p:cNvPr id="10" name="頁尾版面配置區 9"/>
          <p:cNvSpPr>
            <a:spLocks noGrp="1"/>
          </p:cNvSpPr>
          <p:nvPr>
            <p:ph type="ftr" sz="quarter" idx="16"/>
          </p:nvPr>
        </p:nvSpPr>
        <p:spPr/>
        <p:txBody>
          <a:bodyPr/>
          <a:lstStyle/>
          <a:p>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zh-TW" altLang="en-US" smtClean="0"/>
              <a:t>按一下以編輯母片標題樣式</a:t>
            </a:r>
            <a:endParaRPr kumimoji="0" lang="en-US"/>
          </a:p>
        </p:txBody>
      </p:sp>
      <p:sp>
        <p:nvSpPr>
          <p:cNvPr id="3" name="圖片版面配置區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zh-TW" altLang="en-US" smtClean="0"/>
              <a:t>按一下圖示以新增圖片</a:t>
            </a:r>
            <a:endParaRPr kumimoji="0" lang="en-US"/>
          </a:p>
        </p:txBody>
      </p:sp>
      <p:sp>
        <p:nvSpPr>
          <p:cNvPr id="4" name="文字版面配置區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8" name="日期版面配置區 7"/>
          <p:cNvSpPr>
            <a:spLocks noGrp="1"/>
          </p:cNvSpPr>
          <p:nvPr>
            <p:ph type="dt" sz="half" idx="10"/>
          </p:nvPr>
        </p:nvSpPr>
        <p:spPr/>
        <p:txBody>
          <a:bodyPr/>
          <a:lstStyle/>
          <a:p>
            <a:fld id="{C2356633-4BD9-4D01-8433-05DA51C86898}" type="datetimeFigureOut">
              <a:rPr lang="zh-TW" altLang="en-US" smtClean="0"/>
              <a:pPr/>
              <a:t>2014/11/18</a:t>
            </a:fld>
            <a:endParaRPr lang="zh-TW" altLang="en-US"/>
          </a:p>
        </p:txBody>
      </p:sp>
      <p:sp>
        <p:nvSpPr>
          <p:cNvPr id="9" name="投影片編號版面配置區 8"/>
          <p:cNvSpPr>
            <a:spLocks noGrp="1"/>
          </p:cNvSpPr>
          <p:nvPr>
            <p:ph type="sldNum" sz="quarter" idx="11"/>
          </p:nvPr>
        </p:nvSpPr>
        <p:spPr/>
        <p:txBody>
          <a:bodyPr/>
          <a:lstStyle/>
          <a:p>
            <a:fld id="{AE1ED82E-3E8D-41C0-A8F2-FF1AA5E56444}" type="slidenum">
              <a:rPr lang="zh-TW" altLang="en-US" smtClean="0"/>
              <a:pPr/>
              <a:t>‹#›</a:t>
            </a:fld>
            <a:endParaRPr lang="zh-TW" altLang="en-US"/>
          </a:p>
        </p:txBody>
      </p:sp>
      <p:sp>
        <p:nvSpPr>
          <p:cNvPr id="10" name="頁尾版面配置區 9"/>
          <p:cNvSpPr>
            <a:spLocks noGrp="1"/>
          </p:cNvSpPr>
          <p:nvPr>
            <p:ph type="ftr" sz="quarter" idx="12"/>
          </p:nvPr>
        </p:nvSpPr>
        <p:spPr/>
        <p:txBody>
          <a:bodyPr/>
          <a:lstStyle/>
          <a:p>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文字版面配置區 8"/>
          <p:cNvSpPr>
            <a:spLocks noGrp="1"/>
          </p:cNvSpPr>
          <p:nvPr>
            <p:ph type="body" idx="1"/>
          </p:nvPr>
        </p:nvSpPr>
        <p:spPr>
          <a:xfrm>
            <a:off x="457200" y="1447801"/>
            <a:ext cx="8229600" cy="4213447"/>
          </a:xfrm>
          <a:prstGeom prst="rect">
            <a:avLst/>
          </a:prstGeom>
        </p:spPr>
        <p:txBody>
          <a:bodyPr vert="horz">
            <a:normAutofit/>
          </a:bodyPr>
          <a:lstStyle/>
          <a:p>
            <a:pPr lvl="0" eaLnBrk="1" latinLnBrk="0" hangingPunct="1"/>
            <a:r>
              <a:rPr kumimoji="0" lang="zh-TW" altLang="en-US" dirty="0" smtClean="0"/>
              <a:t>按一下以編輯母片文字樣式</a:t>
            </a:r>
          </a:p>
        </p:txBody>
      </p:sp>
      <p:sp>
        <p:nvSpPr>
          <p:cNvPr id="24" name="日期版面配置區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C2356633-4BD9-4D01-8433-05DA51C86898}" type="datetimeFigureOut">
              <a:rPr lang="zh-TW" altLang="en-US" smtClean="0"/>
              <a:pPr/>
              <a:t>2014/11/18</a:t>
            </a:fld>
            <a:endParaRPr lang="zh-TW" altLang="en-US"/>
          </a:p>
        </p:txBody>
      </p:sp>
      <p:sp>
        <p:nvSpPr>
          <p:cNvPr id="10" name="頁尾版面配置區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zh-TW" altLang="en-US"/>
          </a:p>
        </p:txBody>
      </p:sp>
      <p:sp>
        <p:nvSpPr>
          <p:cNvPr id="22" name="投影片編號版面配置區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AE1ED82E-3E8D-41C0-A8F2-FF1AA5E56444}" type="slidenum">
              <a:rPr lang="zh-TW" altLang="en-US" smtClean="0"/>
              <a:pPr/>
              <a:t>‹#›</a:t>
            </a:fld>
            <a:endParaRPr lang="zh-TW" altLang="en-US"/>
          </a:p>
        </p:txBody>
      </p:sp>
      <p:sp>
        <p:nvSpPr>
          <p:cNvPr id="5" name="標題版面配置區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zh-TW" altLang="en-US" dirty="0" smtClean="0"/>
              <a:t>按一下以編輯母片標題樣式</a:t>
            </a:r>
            <a:endParaRPr kumimoji="0" lang="en-US" dirty="0"/>
          </a:p>
        </p:txBody>
      </p:sp>
      <p:sp>
        <p:nvSpPr>
          <p:cNvPr id="2" name="文字方塊 1"/>
          <p:cNvSpPr txBox="1"/>
          <p:nvPr/>
        </p:nvSpPr>
        <p:spPr>
          <a:xfrm>
            <a:off x="3059832" y="5780003"/>
            <a:ext cx="2852063" cy="338554"/>
          </a:xfrm>
          <a:prstGeom prst="rect">
            <a:avLst/>
          </a:prstGeom>
          <a:noFill/>
        </p:spPr>
        <p:txBody>
          <a:bodyPr wrap="none" rtlCol="0">
            <a:spAutoFit/>
          </a:bodyPr>
          <a:lstStyle/>
          <a:p>
            <a:r>
              <a:rPr lang="zh-TW" altLang="en-US" sz="1600" dirty="0" smtClean="0">
                <a:solidFill>
                  <a:srgbClr val="B2B2B2"/>
                </a:solidFill>
                <a:latin typeface="微軟正黑體" pitchFamily="34" charset="-120"/>
                <a:ea typeface="微軟正黑體" pitchFamily="34" charset="-120"/>
              </a:rPr>
              <a:t>中華基督教網路發展協會製作</a:t>
            </a:r>
            <a:endParaRPr lang="zh-TW" altLang="en-US" sz="1600" dirty="0">
              <a:solidFill>
                <a:srgbClr val="B2B2B2"/>
              </a:solidFill>
              <a:latin typeface="微軟正黑體" pitchFamily="34" charset="-120"/>
              <a:ea typeface="微軟正黑體" pitchFamily="34" charset="-120"/>
            </a:endParaRPr>
          </a:p>
        </p:txBody>
      </p:sp>
      <p:sp>
        <p:nvSpPr>
          <p:cNvPr id="8" name="文字方塊 7"/>
          <p:cNvSpPr txBox="1"/>
          <p:nvPr/>
        </p:nvSpPr>
        <p:spPr>
          <a:xfrm>
            <a:off x="3059832" y="5780003"/>
            <a:ext cx="2852063" cy="338554"/>
          </a:xfrm>
          <a:prstGeom prst="rect">
            <a:avLst/>
          </a:prstGeom>
          <a:noFill/>
        </p:spPr>
        <p:txBody>
          <a:bodyPr wrap="none" rtlCol="0">
            <a:spAutoFit/>
          </a:bodyPr>
          <a:lstStyle/>
          <a:p>
            <a:r>
              <a:rPr lang="zh-TW" altLang="en-US" sz="1600" dirty="0" smtClean="0">
                <a:solidFill>
                  <a:srgbClr val="B2B2B2"/>
                </a:solidFill>
                <a:latin typeface="微軟正黑體" pitchFamily="34" charset="-120"/>
                <a:ea typeface="微軟正黑體" pitchFamily="34" charset="-120"/>
              </a:rPr>
              <a:t>中華基督教網路發展協會製作</a:t>
            </a:r>
            <a:endParaRPr lang="zh-TW" altLang="en-US" sz="1600" dirty="0">
              <a:solidFill>
                <a:srgbClr val="B2B2B2"/>
              </a:solidFill>
              <a:latin typeface="微軟正黑體" pitchFamily="34" charset="-120"/>
              <a:ea typeface="微軟正黑體" pitchFamily="34" charset="-120"/>
            </a:endParaRPr>
          </a:p>
        </p:txBody>
      </p:sp>
    </p:spTree>
  </p:cSld>
  <p:clrMap bg1="dk1" tx1="lt1" bg2="dk2" tx2="lt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Lst>
  <p:timing>
    <p:tnLst>
      <p:par>
        <p:cTn id="1" dur="indefinite" restart="never" nodeType="tmRoot"/>
      </p:par>
    </p:tnLst>
  </p:timing>
  <p:txStyles>
    <p:titleStyle>
      <a:lvl1pPr algn="l" rtl="0" eaLnBrk="1" latinLnBrk="0" hangingPunct="1">
        <a:spcBef>
          <a:spcPct val="0"/>
        </a:spcBef>
        <a:buNone/>
        <a:defRPr kumimoji="0" lang="en-US" sz="3200" b="1"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微軟正黑體" pitchFamily="34" charset="-120"/>
          <a:ea typeface="微軟正黑體" pitchFamily="34" charset="-120"/>
          <a:cs typeface="+mj-cs"/>
        </a:defRPr>
      </a:lvl1pPr>
    </p:titleStyle>
    <p:bodyStyle>
      <a:lvl1pPr marL="0" indent="0" algn="l" rtl="0" eaLnBrk="1" latinLnBrk="0" hangingPunct="1">
        <a:spcBef>
          <a:spcPts val="600"/>
        </a:spcBef>
        <a:buClr>
          <a:schemeClr val="accent2"/>
        </a:buClr>
        <a:buSzPct val="85000"/>
        <a:buFont typeface="Wingdings 2"/>
        <a:buNone/>
        <a:defRPr kumimoji="0" sz="4400" b="1" kern="1200">
          <a:solidFill>
            <a:schemeClr val="tx1"/>
          </a:solidFill>
          <a:latin typeface="微軟正黑體" pitchFamily="34" charset="-120"/>
          <a:ea typeface="微軟正黑體" pitchFamily="34" charset="-120"/>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副標題 8"/>
          <p:cNvSpPr>
            <a:spLocks noGrp="1"/>
          </p:cNvSpPr>
          <p:nvPr>
            <p:ph type="subTitle" idx="1"/>
          </p:nvPr>
        </p:nvSpPr>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中文和合本聖經投影片</a:t>
            </a:r>
            <a:endParaRPr lang="en-US"/>
          </a:p>
        </p:txBody>
      </p:sp>
      <p:sp>
        <p:nvSpPr>
          <p:cNvPr id="28" name="標題 27"/>
          <p:cNvSpPr>
            <a:spLocks noGrp="1"/>
          </p:cNvSpPr>
          <p:nvPr>
            <p:ph type="ctrTitle"/>
          </p:nvPr>
        </p:nvSpPr>
        <p:spPr>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n-US" smtClean="0"/>
              <a:t>創世記第2章</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內容版面配置區 8"/>
          <p:cNvSpPr>
            <a:spLocks noGrp="1"/>
          </p:cNvSpPr>
          <p:nvPr>
            <p:ph idx="1"/>
          </p:nvPr>
        </p:nvSpPr>
        <p:spPr/>
        <p:txBody>
          <a:bodyPr/>
          <a:lstStyle/>
          <a:p>
            <a:r>
              <a:rPr lang="en-US" smtClean="0"/>
              <a:t>9. 耶和華神使各樣的樹從地裡長出來，可以悅人的眼目，其上的果子好作食物。園子當中又有生命樹和分別善惡的樹。</a:t>
            </a:r>
            <a:endParaRPr lang="en-US"/>
          </a:p>
        </p:txBody>
      </p:sp>
      <p:sp>
        <p:nvSpPr>
          <p:cNvPr id="17" name="標題 16"/>
          <p:cNvSpPr>
            <a:spLocks noGrp="1"/>
          </p:cNvSpPr>
          <p:nvPr>
            <p:ph type="title"/>
          </p:nvPr>
        </p:nvSpPr>
        <p:spPr/>
        <p:txBody>
          <a:bodyPr rtlCol="0" anchor="b" anchorCtr="0"/>
          <a:lstStyle/>
          <a:p>
            <a:r>
              <a:rPr lang="en-US" smtClean="0"/>
              <a:t>創世記第2章</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內容版面配置區 8"/>
          <p:cNvSpPr>
            <a:spLocks noGrp="1"/>
          </p:cNvSpPr>
          <p:nvPr>
            <p:ph idx="1"/>
          </p:nvPr>
        </p:nvSpPr>
        <p:spPr/>
        <p:txBody>
          <a:bodyPr/>
          <a:lstStyle/>
          <a:p>
            <a:r>
              <a:rPr lang="en-US" smtClean="0"/>
              <a:t>10. 有河從伊甸流出來，滋潤那園子，從那裡分為四道：</a:t>
            </a:r>
            <a:endParaRPr lang="en-US"/>
          </a:p>
        </p:txBody>
      </p:sp>
      <p:sp>
        <p:nvSpPr>
          <p:cNvPr id="17" name="標題 16"/>
          <p:cNvSpPr>
            <a:spLocks noGrp="1"/>
          </p:cNvSpPr>
          <p:nvPr>
            <p:ph type="title"/>
          </p:nvPr>
        </p:nvSpPr>
        <p:spPr/>
        <p:txBody>
          <a:bodyPr rtlCol="0" anchor="b" anchorCtr="0"/>
          <a:lstStyle/>
          <a:p>
            <a:r>
              <a:rPr lang="en-US" smtClean="0"/>
              <a:t>創世記第2章</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內容版面配置區 8"/>
          <p:cNvSpPr>
            <a:spLocks noGrp="1"/>
          </p:cNvSpPr>
          <p:nvPr>
            <p:ph idx="1"/>
          </p:nvPr>
        </p:nvSpPr>
        <p:spPr/>
        <p:txBody>
          <a:bodyPr/>
          <a:lstStyle/>
          <a:p>
            <a:r>
              <a:rPr lang="en-US" smtClean="0"/>
              <a:t>11. 第一道名叫比遜，就是環繞哈腓拉全地的。在那裡有金子，</a:t>
            </a:r>
            <a:endParaRPr lang="en-US"/>
          </a:p>
        </p:txBody>
      </p:sp>
      <p:sp>
        <p:nvSpPr>
          <p:cNvPr id="17" name="標題 16"/>
          <p:cNvSpPr>
            <a:spLocks noGrp="1"/>
          </p:cNvSpPr>
          <p:nvPr>
            <p:ph type="title"/>
          </p:nvPr>
        </p:nvSpPr>
        <p:spPr/>
        <p:txBody>
          <a:bodyPr rtlCol="0" anchor="b" anchorCtr="0"/>
          <a:lstStyle/>
          <a:p>
            <a:r>
              <a:rPr lang="en-US" smtClean="0"/>
              <a:t>創世記第2章</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內容版面配置區 8"/>
          <p:cNvSpPr>
            <a:spLocks noGrp="1"/>
          </p:cNvSpPr>
          <p:nvPr>
            <p:ph idx="1"/>
          </p:nvPr>
        </p:nvSpPr>
        <p:spPr/>
        <p:txBody>
          <a:bodyPr/>
          <a:lstStyle/>
          <a:p>
            <a:r>
              <a:rPr lang="en-US" smtClean="0"/>
              <a:t>12. 並且那地的金子是好的；在那裡又有珍珠和紅瑪瑙。</a:t>
            </a:r>
            <a:endParaRPr lang="en-US"/>
          </a:p>
        </p:txBody>
      </p:sp>
      <p:sp>
        <p:nvSpPr>
          <p:cNvPr id="17" name="標題 16"/>
          <p:cNvSpPr>
            <a:spLocks noGrp="1"/>
          </p:cNvSpPr>
          <p:nvPr>
            <p:ph type="title"/>
          </p:nvPr>
        </p:nvSpPr>
        <p:spPr/>
        <p:txBody>
          <a:bodyPr rtlCol="0" anchor="b" anchorCtr="0"/>
          <a:lstStyle/>
          <a:p>
            <a:r>
              <a:rPr lang="en-US" smtClean="0"/>
              <a:t>創世記第2章</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內容版面配置區 8"/>
          <p:cNvSpPr>
            <a:spLocks noGrp="1"/>
          </p:cNvSpPr>
          <p:nvPr>
            <p:ph idx="1"/>
          </p:nvPr>
        </p:nvSpPr>
        <p:spPr/>
        <p:txBody>
          <a:bodyPr/>
          <a:lstStyle/>
          <a:p>
            <a:r>
              <a:rPr lang="en-US" smtClean="0"/>
              <a:t>13. 第二道河名叫基訓，就是環繞古實全地的。</a:t>
            </a:r>
            <a:endParaRPr lang="en-US"/>
          </a:p>
        </p:txBody>
      </p:sp>
      <p:sp>
        <p:nvSpPr>
          <p:cNvPr id="17" name="標題 16"/>
          <p:cNvSpPr>
            <a:spLocks noGrp="1"/>
          </p:cNvSpPr>
          <p:nvPr>
            <p:ph type="title"/>
          </p:nvPr>
        </p:nvSpPr>
        <p:spPr/>
        <p:txBody>
          <a:bodyPr rtlCol="0" anchor="b" anchorCtr="0"/>
          <a:lstStyle/>
          <a:p>
            <a:r>
              <a:rPr lang="en-US" smtClean="0"/>
              <a:t>創世記第2章</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內容版面配置區 8"/>
          <p:cNvSpPr>
            <a:spLocks noGrp="1"/>
          </p:cNvSpPr>
          <p:nvPr>
            <p:ph idx="1"/>
          </p:nvPr>
        </p:nvSpPr>
        <p:spPr/>
        <p:txBody>
          <a:bodyPr/>
          <a:lstStyle/>
          <a:p>
            <a:r>
              <a:rPr lang="en-US" smtClean="0"/>
              <a:t>14. 第三道河名叫希底結，流在亞述的東邊。第四道河就是伯拉河。</a:t>
            </a:r>
            <a:endParaRPr lang="en-US"/>
          </a:p>
        </p:txBody>
      </p:sp>
      <p:sp>
        <p:nvSpPr>
          <p:cNvPr id="17" name="標題 16"/>
          <p:cNvSpPr>
            <a:spLocks noGrp="1"/>
          </p:cNvSpPr>
          <p:nvPr>
            <p:ph type="title"/>
          </p:nvPr>
        </p:nvSpPr>
        <p:spPr/>
        <p:txBody>
          <a:bodyPr rtlCol="0" anchor="b" anchorCtr="0"/>
          <a:lstStyle/>
          <a:p>
            <a:r>
              <a:rPr lang="en-US" smtClean="0"/>
              <a:t>創世記第2章</a:t>
            </a: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內容版面配置區 8"/>
          <p:cNvSpPr>
            <a:spLocks noGrp="1"/>
          </p:cNvSpPr>
          <p:nvPr>
            <p:ph idx="1"/>
          </p:nvPr>
        </p:nvSpPr>
        <p:spPr/>
        <p:txBody>
          <a:bodyPr/>
          <a:lstStyle/>
          <a:p>
            <a:r>
              <a:rPr lang="en-US" smtClean="0"/>
              <a:t>15. 耶和華神將那人安置在伊甸園，使他修理，看守。</a:t>
            </a:r>
            <a:endParaRPr lang="en-US"/>
          </a:p>
        </p:txBody>
      </p:sp>
      <p:sp>
        <p:nvSpPr>
          <p:cNvPr id="17" name="標題 16"/>
          <p:cNvSpPr>
            <a:spLocks noGrp="1"/>
          </p:cNvSpPr>
          <p:nvPr>
            <p:ph type="title"/>
          </p:nvPr>
        </p:nvSpPr>
        <p:spPr/>
        <p:txBody>
          <a:bodyPr rtlCol="0" anchor="b" anchorCtr="0"/>
          <a:lstStyle/>
          <a:p>
            <a:r>
              <a:rPr lang="en-US" smtClean="0"/>
              <a:t>創世記第2章</a:t>
            </a: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內容版面配置區 8"/>
          <p:cNvSpPr>
            <a:spLocks noGrp="1"/>
          </p:cNvSpPr>
          <p:nvPr>
            <p:ph idx="1"/>
          </p:nvPr>
        </p:nvSpPr>
        <p:spPr/>
        <p:txBody>
          <a:bodyPr/>
          <a:lstStyle/>
          <a:p>
            <a:r>
              <a:rPr lang="en-US" smtClean="0"/>
              <a:t>16. 耶和華神吩咐他說：「園中各樣樹上的果子，你可以隨意吃，</a:t>
            </a:r>
            <a:endParaRPr lang="en-US"/>
          </a:p>
        </p:txBody>
      </p:sp>
      <p:sp>
        <p:nvSpPr>
          <p:cNvPr id="17" name="標題 16"/>
          <p:cNvSpPr>
            <a:spLocks noGrp="1"/>
          </p:cNvSpPr>
          <p:nvPr>
            <p:ph type="title"/>
          </p:nvPr>
        </p:nvSpPr>
        <p:spPr/>
        <p:txBody>
          <a:bodyPr rtlCol="0" anchor="b" anchorCtr="0"/>
          <a:lstStyle/>
          <a:p>
            <a:r>
              <a:rPr lang="en-US" smtClean="0"/>
              <a:t>創世記第2章</a:t>
            </a: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內容版面配置區 8"/>
          <p:cNvSpPr>
            <a:spLocks noGrp="1"/>
          </p:cNvSpPr>
          <p:nvPr>
            <p:ph idx="1"/>
          </p:nvPr>
        </p:nvSpPr>
        <p:spPr/>
        <p:txBody>
          <a:bodyPr/>
          <a:lstStyle/>
          <a:p>
            <a:r>
              <a:rPr lang="en-US" smtClean="0"/>
              <a:t>17. 只是分別善惡樹上的果子，你不可吃，因為你吃的日子必定死！」</a:t>
            </a:r>
            <a:endParaRPr lang="en-US"/>
          </a:p>
        </p:txBody>
      </p:sp>
      <p:sp>
        <p:nvSpPr>
          <p:cNvPr id="17" name="標題 16"/>
          <p:cNvSpPr>
            <a:spLocks noGrp="1"/>
          </p:cNvSpPr>
          <p:nvPr>
            <p:ph type="title"/>
          </p:nvPr>
        </p:nvSpPr>
        <p:spPr/>
        <p:txBody>
          <a:bodyPr rtlCol="0" anchor="b" anchorCtr="0"/>
          <a:lstStyle/>
          <a:p>
            <a:r>
              <a:rPr lang="en-US" smtClean="0"/>
              <a:t>創世記第2章</a:t>
            </a: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內容版面配置區 8"/>
          <p:cNvSpPr>
            <a:spLocks noGrp="1"/>
          </p:cNvSpPr>
          <p:nvPr>
            <p:ph idx="1"/>
          </p:nvPr>
        </p:nvSpPr>
        <p:spPr/>
        <p:txBody>
          <a:bodyPr/>
          <a:lstStyle/>
          <a:p>
            <a:r>
              <a:rPr lang="en-US" smtClean="0"/>
              <a:t>18. 耶和華神說：「那人獨居不好，我要為他造一個配偶幫助他。」</a:t>
            </a:r>
            <a:endParaRPr lang="en-US"/>
          </a:p>
        </p:txBody>
      </p:sp>
      <p:sp>
        <p:nvSpPr>
          <p:cNvPr id="17" name="標題 16"/>
          <p:cNvSpPr>
            <a:spLocks noGrp="1"/>
          </p:cNvSpPr>
          <p:nvPr>
            <p:ph type="title"/>
          </p:nvPr>
        </p:nvSpPr>
        <p:spPr/>
        <p:txBody>
          <a:bodyPr rtlCol="0" anchor="b" anchorCtr="0"/>
          <a:lstStyle/>
          <a:p>
            <a:r>
              <a:rPr lang="en-US" smtClean="0"/>
              <a:t>創世記第2章</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內容版面配置區 8"/>
          <p:cNvSpPr>
            <a:spLocks noGrp="1"/>
          </p:cNvSpPr>
          <p:nvPr>
            <p:ph idx="1"/>
          </p:nvPr>
        </p:nvSpPr>
        <p:spPr/>
        <p:txBody>
          <a:bodyPr/>
          <a:lstStyle/>
          <a:p>
            <a:r>
              <a:rPr lang="en-US" smtClean="0"/>
              <a:t>1. 天地萬物都造齊了。</a:t>
            </a:r>
            <a:endParaRPr lang="en-US"/>
          </a:p>
        </p:txBody>
      </p:sp>
      <p:sp>
        <p:nvSpPr>
          <p:cNvPr id="17" name="標題 16"/>
          <p:cNvSpPr>
            <a:spLocks noGrp="1"/>
          </p:cNvSpPr>
          <p:nvPr>
            <p:ph type="title"/>
          </p:nvPr>
        </p:nvSpPr>
        <p:spPr/>
        <p:txBody>
          <a:bodyPr rtlCol="0" anchor="b" anchorCtr="0"/>
          <a:lstStyle/>
          <a:p>
            <a:r>
              <a:rPr lang="en-US" smtClean="0"/>
              <a:t>創世記第2章</a:t>
            </a: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內容版面配置區 8"/>
          <p:cNvSpPr>
            <a:spLocks noGrp="1"/>
          </p:cNvSpPr>
          <p:nvPr>
            <p:ph idx="1"/>
          </p:nvPr>
        </p:nvSpPr>
        <p:spPr/>
        <p:txBody>
          <a:bodyPr/>
          <a:lstStyle/>
          <a:p>
            <a:r>
              <a:rPr lang="en-US" smtClean="0"/>
              <a:t>19. 耶和華神用土所造成的野地各樣走獸和空中各樣飛鳥都帶到那人面前，看他叫什麼。那人怎樣叫各樣的活物，那就是他的名字。</a:t>
            </a:r>
            <a:endParaRPr lang="en-US"/>
          </a:p>
        </p:txBody>
      </p:sp>
      <p:sp>
        <p:nvSpPr>
          <p:cNvPr id="17" name="標題 16"/>
          <p:cNvSpPr>
            <a:spLocks noGrp="1"/>
          </p:cNvSpPr>
          <p:nvPr>
            <p:ph type="title"/>
          </p:nvPr>
        </p:nvSpPr>
        <p:spPr/>
        <p:txBody>
          <a:bodyPr rtlCol="0" anchor="b" anchorCtr="0"/>
          <a:lstStyle/>
          <a:p>
            <a:r>
              <a:rPr lang="en-US" smtClean="0"/>
              <a:t>創世記第2章</a:t>
            </a: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內容版面配置區 8"/>
          <p:cNvSpPr>
            <a:spLocks noGrp="1"/>
          </p:cNvSpPr>
          <p:nvPr>
            <p:ph idx="1"/>
          </p:nvPr>
        </p:nvSpPr>
        <p:spPr/>
        <p:txBody>
          <a:bodyPr/>
          <a:lstStyle/>
          <a:p>
            <a:r>
              <a:rPr lang="en-US" smtClean="0"/>
              <a:t>20. 那人便給一切牲畜和空中飛鳥、野地走獸都起了名；只是那人沒有遇見配偶幫助他。</a:t>
            </a:r>
            <a:endParaRPr lang="en-US"/>
          </a:p>
        </p:txBody>
      </p:sp>
      <p:sp>
        <p:nvSpPr>
          <p:cNvPr id="17" name="標題 16"/>
          <p:cNvSpPr>
            <a:spLocks noGrp="1"/>
          </p:cNvSpPr>
          <p:nvPr>
            <p:ph type="title"/>
          </p:nvPr>
        </p:nvSpPr>
        <p:spPr/>
        <p:txBody>
          <a:bodyPr rtlCol="0" anchor="b" anchorCtr="0"/>
          <a:lstStyle/>
          <a:p>
            <a:r>
              <a:rPr lang="en-US" smtClean="0"/>
              <a:t>創世記第2章</a:t>
            </a: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內容版面配置區 8"/>
          <p:cNvSpPr>
            <a:spLocks noGrp="1"/>
          </p:cNvSpPr>
          <p:nvPr>
            <p:ph idx="1"/>
          </p:nvPr>
        </p:nvSpPr>
        <p:spPr/>
        <p:txBody>
          <a:bodyPr/>
          <a:lstStyle/>
          <a:p>
            <a:r>
              <a:rPr lang="en-US" smtClean="0"/>
              <a:t>21. 耶和華神使他沉睡，他就睡了；於是取下他的一條肋骨，又把肉合起來。</a:t>
            </a:r>
            <a:endParaRPr lang="en-US"/>
          </a:p>
        </p:txBody>
      </p:sp>
      <p:sp>
        <p:nvSpPr>
          <p:cNvPr id="17" name="標題 16"/>
          <p:cNvSpPr>
            <a:spLocks noGrp="1"/>
          </p:cNvSpPr>
          <p:nvPr>
            <p:ph type="title"/>
          </p:nvPr>
        </p:nvSpPr>
        <p:spPr/>
        <p:txBody>
          <a:bodyPr rtlCol="0" anchor="b" anchorCtr="0"/>
          <a:lstStyle/>
          <a:p>
            <a:r>
              <a:rPr lang="en-US" smtClean="0"/>
              <a:t>創世記第2章</a:t>
            </a: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內容版面配置區 8"/>
          <p:cNvSpPr>
            <a:spLocks noGrp="1"/>
          </p:cNvSpPr>
          <p:nvPr>
            <p:ph idx="1"/>
          </p:nvPr>
        </p:nvSpPr>
        <p:spPr/>
        <p:txBody>
          <a:bodyPr/>
          <a:lstStyle/>
          <a:p>
            <a:r>
              <a:rPr lang="en-US" smtClean="0"/>
              <a:t>22. 耶和華神就用那人身上所取的肋骨造成一個女人，領他到那人跟前。</a:t>
            </a:r>
            <a:endParaRPr lang="en-US"/>
          </a:p>
        </p:txBody>
      </p:sp>
      <p:sp>
        <p:nvSpPr>
          <p:cNvPr id="17" name="標題 16"/>
          <p:cNvSpPr>
            <a:spLocks noGrp="1"/>
          </p:cNvSpPr>
          <p:nvPr>
            <p:ph type="title"/>
          </p:nvPr>
        </p:nvSpPr>
        <p:spPr/>
        <p:txBody>
          <a:bodyPr rtlCol="0" anchor="b" anchorCtr="0"/>
          <a:lstStyle/>
          <a:p>
            <a:r>
              <a:rPr lang="en-US" smtClean="0"/>
              <a:t>創世記第2章</a:t>
            </a: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內容版面配置區 8"/>
          <p:cNvSpPr>
            <a:spLocks noGrp="1"/>
          </p:cNvSpPr>
          <p:nvPr>
            <p:ph idx="1"/>
          </p:nvPr>
        </p:nvSpPr>
        <p:spPr/>
        <p:txBody>
          <a:bodyPr/>
          <a:lstStyle/>
          <a:p>
            <a:r>
              <a:rPr lang="en-US" smtClean="0"/>
              <a:t>23. 那人說：這是我骨中的骨，肉中的肉，可以稱他為「女人」，因為他是從「男人」身上取出來的。</a:t>
            </a:r>
            <a:endParaRPr lang="en-US"/>
          </a:p>
        </p:txBody>
      </p:sp>
      <p:sp>
        <p:nvSpPr>
          <p:cNvPr id="17" name="標題 16"/>
          <p:cNvSpPr>
            <a:spLocks noGrp="1"/>
          </p:cNvSpPr>
          <p:nvPr>
            <p:ph type="title"/>
          </p:nvPr>
        </p:nvSpPr>
        <p:spPr/>
        <p:txBody>
          <a:bodyPr rtlCol="0" anchor="b" anchorCtr="0"/>
          <a:lstStyle/>
          <a:p>
            <a:r>
              <a:rPr lang="en-US" smtClean="0"/>
              <a:t>創世記第2章</a:t>
            </a:r>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內容版面配置區 8"/>
          <p:cNvSpPr>
            <a:spLocks noGrp="1"/>
          </p:cNvSpPr>
          <p:nvPr>
            <p:ph idx="1"/>
          </p:nvPr>
        </p:nvSpPr>
        <p:spPr/>
        <p:txBody>
          <a:bodyPr/>
          <a:lstStyle/>
          <a:p>
            <a:r>
              <a:rPr lang="en-US" smtClean="0"/>
              <a:t>24. 因此，人要離開父母，與妻子連合，二人成為一體。</a:t>
            </a:r>
            <a:endParaRPr lang="en-US"/>
          </a:p>
        </p:txBody>
      </p:sp>
      <p:sp>
        <p:nvSpPr>
          <p:cNvPr id="17" name="標題 16"/>
          <p:cNvSpPr>
            <a:spLocks noGrp="1"/>
          </p:cNvSpPr>
          <p:nvPr>
            <p:ph type="title"/>
          </p:nvPr>
        </p:nvSpPr>
        <p:spPr/>
        <p:txBody>
          <a:bodyPr rtlCol="0" anchor="b" anchorCtr="0"/>
          <a:lstStyle/>
          <a:p>
            <a:r>
              <a:rPr lang="en-US" smtClean="0"/>
              <a:t>創世記第2章</a:t>
            </a:r>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內容版面配置區 8"/>
          <p:cNvSpPr>
            <a:spLocks noGrp="1"/>
          </p:cNvSpPr>
          <p:nvPr>
            <p:ph idx="1"/>
          </p:nvPr>
        </p:nvSpPr>
        <p:spPr/>
        <p:txBody>
          <a:bodyPr/>
          <a:lstStyle/>
          <a:p>
            <a:r>
              <a:rPr lang="en-US" smtClean="0"/>
              <a:t>25. 當時夫妻二人赤身露體，並不羞恥。</a:t>
            </a:r>
            <a:endParaRPr lang="en-US"/>
          </a:p>
        </p:txBody>
      </p:sp>
      <p:sp>
        <p:nvSpPr>
          <p:cNvPr id="17" name="標題 16"/>
          <p:cNvSpPr>
            <a:spLocks noGrp="1"/>
          </p:cNvSpPr>
          <p:nvPr>
            <p:ph type="title"/>
          </p:nvPr>
        </p:nvSpPr>
        <p:spPr/>
        <p:txBody>
          <a:bodyPr rtlCol="0" anchor="b" anchorCtr="0"/>
          <a:lstStyle/>
          <a:p>
            <a:r>
              <a:rPr lang="en-US" smtClean="0"/>
              <a:t>創世記第2章</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內容版面配置區 8"/>
          <p:cNvSpPr>
            <a:spLocks noGrp="1"/>
          </p:cNvSpPr>
          <p:nvPr>
            <p:ph idx="1"/>
          </p:nvPr>
        </p:nvSpPr>
        <p:spPr/>
        <p:txBody>
          <a:bodyPr/>
          <a:lstStyle/>
          <a:p>
            <a:r>
              <a:rPr lang="en-US" smtClean="0"/>
              <a:t>2. 到第七日，神造物的工已經完畢，就在第七日歇了他一切的工，安息了。</a:t>
            </a:r>
            <a:endParaRPr lang="en-US"/>
          </a:p>
        </p:txBody>
      </p:sp>
      <p:sp>
        <p:nvSpPr>
          <p:cNvPr id="17" name="標題 16"/>
          <p:cNvSpPr>
            <a:spLocks noGrp="1"/>
          </p:cNvSpPr>
          <p:nvPr>
            <p:ph type="title"/>
          </p:nvPr>
        </p:nvSpPr>
        <p:spPr/>
        <p:txBody>
          <a:bodyPr rtlCol="0" anchor="b" anchorCtr="0"/>
          <a:lstStyle/>
          <a:p>
            <a:r>
              <a:rPr lang="en-US" smtClean="0"/>
              <a:t>創世記第2章</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內容版面配置區 8"/>
          <p:cNvSpPr>
            <a:spLocks noGrp="1"/>
          </p:cNvSpPr>
          <p:nvPr>
            <p:ph idx="1"/>
          </p:nvPr>
        </p:nvSpPr>
        <p:spPr/>
        <p:txBody>
          <a:bodyPr/>
          <a:lstStyle/>
          <a:p>
            <a:r>
              <a:rPr lang="en-US" smtClean="0"/>
              <a:t>3. 神賜福給第七日，定為聖日；因為在這日，神歇了他一切創造的工，就安息了。</a:t>
            </a:r>
            <a:endParaRPr lang="en-US"/>
          </a:p>
        </p:txBody>
      </p:sp>
      <p:sp>
        <p:nvSpPr>
          <p:cNvPr id="17" name="標題 16"/>
          <p:cNvSpPr>
            <a:spLocks noGrp="1"/>
          </p:cNvSpPr>
          <p:nvPr>
            <p:ph type="title"/>
          </p:nvPr>
        </p:nvSpPr>
        <p:spPr/>
        <p:txBody>
          <a:bodyPr rtlCol="0" anchor="b" anchorCtr="0"/>
          <a:lstStyle/>
          <a:p>
            <a:r>
              <a:rPr lang="en-US" smtClean="0"/>
              <a:t>創世記第2章</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內容版面配置區 8"/>
          <p:cNvSpPr>
            <a:spLocks noGrp="1"/>
          </p:cNvSpPr>
          <p:nvPr>
            <p:ph idx="1"/>
          </p:nvPr>
        </p:nvSpPr>
        <p:spPr/>
        <p:txBody>
          <a:bodyPr/>
          <a:lstStyle/>
          <a:p>
            <a:r>
              <a:rPr lang="en-US" smtClean="0"/>
              <a:t>4. 創造天地的來歷，在耶和華神造天地的日子，乃是這樣，</a:t>
            </a:r>
            <a:endParaRPr lang="en-US"/>
          </a:p>
        </p:txBody>
      </p:sp>
      <p:sp>
        <p:nvSpPr>
          <p:cNvPr id="17" name="標題 16"/>
          <p:cNvSpPr>
            <a:spLocks noGrp="1"/>
          </p:cNvSpPr>
          <p:nvPr>
            <p:ph type="title"/>
          </p:nvPr>
        </p:nvSpPr>
        <p:spPr/>
        <p:txBody>
          <a:bodyPr rtlCol="0" anchor="b" anchorCtr="0"/>
          <a:lstStyle/>
          <a:p>
            <a:r>
              <a:rPr lang="en-US" smtClean="0"/>
              <a:t>創世記第2章</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內容版面配置區 8"/>
          <p:cNvSpPr>
            <a:spLocks noGrp="1"/>
          </p:cNvSpPr>
          <p:nvPr>
            <p:ph idx="1"/>
          </p:nvPr>
        </p:nvSpPr>
        <p:spPr/>
        <p:txBody>
          <a:bodyPr/>
          <a:lstStyle/>
          <a:p>
            <a:r>
              <a:rPr lang="en-US" smtClean="0"/>
              <a:t>5. 野地還沒有草木，田間的菜蔬還沒有長起來；因為耶和華神還沒有降雨在地上，也沒有人耕地，</a:t>
            </a:r>
            <a:endParaRPr lang="en-US"/>
          </a:p>
        </p:txBody>
      </p:sp>
      <p:sp>
        <p:nvSpPr>
          <p:cNvPr id="17" name="標題 16"/>
          <p:cNvSpPr>
            <a:spLocks noGrp="1"/>
          </p:cNvSpPr>
          <p:nvPr>
            <p:ph type="title"/>
          </p:nvPr>
        </p:nvSpPr>
        <p:spPr/>
        <p:txBody>
          <a:bodyPr rtlCol="0" anchor="b" anchorCtr="0"/>
          <a:lstStyle/>
          <a:p>
            <a:r>
              <a:rPr lang="en-US" smtClean="0"/>
              <a:t>創世記第2章</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內容版面配置區 8"/>
          <p:cNvSpPr>
            <a:spLocks noGrp="1"/>
          </p:cNvSpPr>
          <p:nvPr>
            <p:ph idx="1"/>
          </p:nvPr>
        </p:nvSpPr>
        <p:spPr/>
        <p:txBody>
          <a:bodyPr/>
          <a:lstStyle/>
          <a:p>
            <a:r>
              <a:rPr lang="en-US" smtClean="0"/>
              <a:t>6. 但有霧氣從地上騰，滋潤遍地。</a:t>
            </a:r>
            <a:endParaRPr lang="en-US"/>
          </a:p>
        </p:txBody>
      </p:sp>
      <p:sp>
        <p:nvSpPr>
          <p:cNvPr id="17" name="標題 16"/>
          <p:cNvSpPr>
            <a:spLocks noGrp="1"/>
          </p:cNvSpPr>
          <p:nvPr>
            <p:ph type="title"/>
          </p:nvPr>
        </p:nvSpPr>
        <p:spPr/>
        <p:txBody>
          <a:bodyPr rtlCol="0" anchor="b" anchorCtr="0"/>
          <a:lstStyle/>
          <a:p>
            <a:r>
              <a:rPr lang="en-US" smtClean="0"/>
              <a:t>創世記第2章</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內容版面配置區 8"/>
          <p:cNvSpPr>
            <a:spLocks noGrp="1"/>
          </p:cNvSpPr>
          <p:nvPr>
            <p:ph idx="1"/>
          </p:nvPr>
        </p:nvSpPr>
        <p:spPr/>
        <p:txBody>
          <a:bodyPr/>
          <a:lstStyle/>
          <a:p>
            <a:r>
              <a:rPr lang="en-US" smtClean="0"/>
              <a:t>7. 耶和華神用地上的塵土造人，將生氣吹在他鼻孔裡，他就成了有靈的活人，名叫亞當。</a:t>
            </a:r>
            <a:endParaRPr lang="en-US"/>
          </a:p>
        </p:txBody>
      </p:sp>
      <p:sp>
        <p:nvSpPr>
          <p:cNvPr id="17" name="標題 16"/>
          <p:cNvSpPr>
            <a:spLocks noGrp="1"/>
          </p:cNvSpPr>
          <p:nvPr>
            <p:ph type="title"/>
          </p:nvPr>
        </p:nvSpPr>
        <p:spPr/>
        <p:txBody>
          <a:bodyPr rtlCol="0" anchor="b" anchorCtr="0"/>
          <a:lstStyle/>
          <a:p>
            <a:r>
              <a:rPr lang="en-US" smtClean="0"/>
              <a:t>創世記第2章</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內容版面配置區 8"/>
          <p:cNvSpPr>
            <a:spLocks noGrp="1"/>
          </p:cNvSpPr>
          <p:nvPr>
            <p:ph idx="1"/>
          </p:nvPr>
        </p:nvSpPr>
        <p:spPr/>
        <p:txBody>
          <a:bodyPr/>
          <a:lstStyle/>
          <a:p>
            <a:r>
              <a:rPr lang="en-US" smtClean="0"/>
              <a:t>8. 耶和華神在東方的伊甸立了一個園子，把所造的人安置在那裡。</a:t>
            </a:r>
            <a:endParaRPr lang="en-US"/>
          </a:p>
        </p:txBody>
      </p:sp>
      <p:sp>
        <p:nvSpPr>
          <p:cNvPr id="17" name="標題 16"/>
          <p:cNvSpPr>
            <a:spLocks noGrp="1"/>
          </p:cNvSpPr>
          <p:nvPr>
            <p:ph type="title"/>
          </p:nvPr>
        </p:nvSpPr>
        <p:spPr/>
        <p:txBody>
          <a:bodyPr rtlCol="0" anchor="b" anchorCtr="0"/>
          <a:lstStyle/>
          <a:p>
            <a:r>
              <a:rPr lang="en-US" smtClean="0"/>
              <a:t>創世記第2章</a:t>
            </a:r>
            <a:endParaRPr lang="en-US"/>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聖經範本">
  <a:themeElements>
    <a:clrScheme name="宣紙">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宣紙">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宣紙">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聖經範本</Template>
  <TotalTime>11</TotalTime>
  <Words>291</Words>
  <Application>Microsoft Office PowerPoint</Application>
  <PresentationFormat>如螢幕大小 (4:3)</PresentationFormat>
  <Paragraphs>52</Paragraphs>
  <Slides>26</Slides>
  <Notes>0</Notes>
  <HiddenSlides>0</HiddenSlides>
  <MMClips>0</MMClips>
  <ScaleCrop>false</ScaleCrop>
  <HeadingPairs>
    <vt:vector size="4" baseType="variant">
      <vt:variant>
        <vt:lpstr>佈景主題</vt:lpstr>
      </vt:variant>
      <vt:variant>
        <vt:i4>1</vt:i4>
      </vt:variant>
      <vt:variant>
        <vt:lpstr>投影片標題</vt:lpstr>
      </vt:variant>
      <vt:variant>
        <vt:i4>26</vt:i4>
      </vt:variant>
    </vt:vector>
  </HeadingPairs>
  <TitlesOfParts>
    <vt:vector size="27" baseType="lpstr">
      <vt:lpstr>聖經範本</vt:lpstr>
      <vt:lpstr>創世記第2章</vt:lpstr>
      <vt:lpstr>創世記第2章</vt:lpstr>
      <vt:lpstr>創世記第2章</vt:lpstr>
      <vt:lpstr>創世記第2章</vt:lpstr>
      <vt:lpstr>創世記第2章</vt:lpstr>
      <vt:lpstr>創世記第2章</vt:lpstr>
      <vt:lpstr>創世記第2章</vt:lpstr>
      <vt:lpstr>創世記第2章</vt:lpstr>
      <vt:lpstr>創世記第2章</vt:lpstr>
      <vt:lpstr>創世記第2章</vt:lpstr>
      <vt:lpstr>創世記第2章</vt:lpstr>
      <vt:lpstr>創世記第2章</vt:lpstr>
      <vt:lpstr>創世記第2章</vt:lpstr>
      <vt:lpstr>創世記第2章</vt:lpstr>
      <vt:lpstr>創世記第2章</vt:lpstr>
      <vt:lpstr>創世記第2章</vt:lpstr>
      <vt:lpstr>創世記第2章</vt:lpstr>
      <vt:lpstr>創世記第2章</vt:lpstr>
      <vt:lpstr>創世記第2章</vt:lpstr>
      <vt:lpstr>創世記第2章</vt:lpstr>
      <vt:lpstr>創世記第2章</vt:lpstr>
      <vt:lpstr>創世記第2章</vt:lpstr>
      <vt:lpstr>創世記第2章</vt:lpstr>
      <vt:lpstr>創世記第2章</vt:lpstr>
      <vt:lpstr>創世記第2章</vt:lpstr>
      <vt:lpstr>創世記第2章</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蒲正寧</dc:creator>
  <cp:lastModifiedBy>APHA</cp:lastModifiedBy>
  <cp:revision>7</cp:revision>
  <dcterms:created xsi:type="dcterms:W3CDTF">2012-05-03T06:11:00Z</dcterms:created>
  <dcterms:modified xsi:type="dcterms:W3CDTF">2014-11-18T02:42:57Z</dcterms:modified>
</cp:coreProperties>
</file>