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14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125EF-0729-4658-9A48-6CD07E3F0B0A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B6AC-0A71-4C04-A6F5-8FD30EDEC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4306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 b="1">
                <a:latin typeface="微軟正黑體" pitchFamily="34" charset="-120"/>
                <a:ea typeface="微軟正黑體" pitchFamily="34" charset="-120"/>
              </a:defRPr>
            </a:lvl1pPr>
            <a:lvl2pPr>
              <a:defRPr b="1">
                <a:latin typeface="微軟正黑體" pitchFamily="34" charset="-120"/>
                <a:ea typeface="微軟正黑體" pitchFamily="34" charset="-120"/>
              </a:defRPr>
            </a:lvl2pPr>
            <a:lvl3pPr>
              <a:defRPr b="1">
                <a:latin typeface="微軟正黑體" pitchFamily="34" charset="-120"/>
                <a:ea typeface="微軟正黑體" pitchFamily="34" charset="-120"/>
              </a:defRPr>
            </a:lvl3pPr>
            <a:lvl4pPr>
              <a:defRPr b="1">
                <a:latin typeface="微軟正黑體" pitchFamily="34" charset="-120"/>
                <a:ea typeface="微軟正黑體" pitchFamily="34" charset="-120"/>
              </a:defRPr>
            </a:lvl4pPr>
            <a:lvl5pPr>
              <a:defRPr b="1"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2134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356633-4BD9-4D01-8433-05DA51C86898}" type="datetimeFigureOut">
              <a:rPr lang="zh-TW" altLang="en-US" smtClean="0"/>
              <a:pPr/>
              <a:t>2015/7/15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1ED82E-3E8D-41C0-A8F2-FF1AA5E564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832" y="5780003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B2B2B2"/>
                </a:solidFill>
                <a:latin typeface="微軟正黑體" pitchFamily="34" charset="-120"/>
                <a:ea typeface="微軟正黑體" pitchFamily="34" charset="-120"/>
              </a:rPr>
              <a:t>中華基督教網路發展協會製作</a:t>
            </a:r>
            <a:endParaRPr lang="zh-TW" altLang="en-US" sz="1600" dirty="0">
              <a:solidFill>
                <a:srgbClr val="B2B2B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59832" y="5780003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B2B2B2"/>
                </a:solidFill>
                <a:latin typeface="微軟正黑體" pitchFamily="34" charset="-120"/>
                <a:ea typeface="微軟正黑體" pitchFamily="34" charset="-120"/>
              </a:rPr>
              <a:t>中華基督教網路發展協會製作</a:t>
            </a:r>
            <a:endParaRPr lang="zh-TW" altLang="en-US" sz="1600" dirty="0">
              <a:solidFill>
                <a:srgbClr val="B2B2B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 userDrawn="1"/>
        </p:nvSpPr>
        <p:spPr>
          <a:xfrm>
            <a:off x="3059832" y="5780003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B2B2B2"/>
                </a:solidFill>
                <a:latin typeface="微軟正黑體" pitchFamily="34" charset="-120"/>
                <a:ea typeface="微軟正黑體" pitchFamily="34" charset="-120"/>
              </a:rPr>
              <a:t>中華基督教網路發展協會製作</a:t>
            </a:r>
            <a:endParaRPr lang="zh-TW" altLang="en-US" sz="1600" dirty="0">
              <a:solidFill>
                <a:srgbClr val="B2B2B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3200" b="1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0" indent="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None/>
        <a:defRPr kumimoji="0"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中文和合本聖經投影片</a:t>
            </a:r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9. 我豈沒有吩咐你嗎？你當剛強壯膽！不要懼怕，也不要驚惶；因為你無論往那裡去，耶和華你的神必與你同在。」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10. 於是，約書亞吩咐百姓的官長說：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11. 「你們要走遍營中，吩咐百姓說：『當預備食物；因為三日之內你們要過這約但河，進去得耶和華你們神賜你們為業之地。』」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12. 約書亞對流便人、迦得人，和瑪拿西半支派的人說：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13. 「你們要追念耶和華的僕人摩西所吩咐你們的話說：『耶和華你們的神使你們得享平安，也必將這地賜給你們。』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14. 你們的妻子、孩子，和牲畜都可以留在約但河東、摩西所給你們的地；但你們中間一切大能的勇士都要帶著兵器在你們的弟兄前面過去，幫助他們，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15. 等到耶和華使你們的弟兄像你們一樣得享平安，並且得著耶和華你們神所賜他們為業之地，那時才可以回你們所得之地，承受為業，就是耶和華的僕人摩西在約但河東、向日出之地所給你們的。」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16. 他們回答約書亞說：「你所吩咐我們行的，我們都必行；你所差遣我們去的，我們都必去。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17. 我們從前在一切事上怎樣聽從摩西，現在也必照樣聽從你；惟願耶和華你的神與你同在，像與摩西同在一樣。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18. 無論什麼人違背你的命令，不聽從你所吩咐他的一切話，就必治死他。你只要剛強壯膽！」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耶和華的僕人摩西死了以後，耶和華曉諭摩西的幫手，嫩的兒子約書亞，說：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「我的僕人摩西死了。現在你要起來，和眾百姓過這約但河，往我所要賜給以色列人的地去。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3. 凡你們腳掌所踏之地，我都照著我所應許摩西的話賜給你們了。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 從曠野和這利巴嫩，直到伯拉大河，赫人的全地，又到大海日落之處，都要作你們的境界。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5. 你平生的日子，必無一人能在你面前站立得住。我怎樣與摩西同在，也必照樣與你同在；我必不撇下你，也不丟棄你。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6. 你當剛強壯膽！因為你必使這百姓承受那地為業，就是我向他們列祖起誓應許賜給他們的地。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7. 只要剛強，大大壯膽，謹守遵行我僕人摩西所吩咐你的一切律法，不可偏離左右，使你無論往那裡去，都可以順利。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8. 這律法書不可離開你的口，總要晝夜思想，好使你謹守遵行這書上所寫的一切話。如此，你的道路就可以亨通，凡事順利。</a:t>
            </a: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/>
              <a:t>約書亞記第1章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聖經範本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聖經範本</Template>
  <TotalTime>10</TotalTime>
  <Words>257</Words>
  <Application>Microsoft Office PowerPoint</Application>
  <PresentationFormat>如螢幕大小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聖經範本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  <vt:lpstr>約書亞記第1章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蒲正寧</dc:creator>
  <cp:lastModifiedBy>APHA</cp:lastModifiedBy>
  <cp:revision>6</cp:revision>
  <dcterms:created xsi:type="dcterms:W3CDTF">2012-05-03T06:11:00Z</dcterms:created>
  <dcterms:modified xsi:type="dcterms:W3CDTF">2015-07-15T02:43:20Z</dcterms:modified>
</cp:coreProperties>
</file>