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36CA0-5D01-42C8-AA82-D212021E2552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993C5-B8A2-46AF-9240-C1FB29901D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F66FD-44D2-4962-903B-E8741CB10F68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BD3E-2D3C-4BC4-A77B-B76FA96534E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C5E80-FD4D-4733-8DBB-B7F0E19D51D7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DB93D-519A-41DF-A3B4-3300B29AD8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824AD-DC25-4EF7-8467-5F755EF5E539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FF431-BE0B-4D20-B98C-2AAA8EA373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BF62A-DFE2-466E-A517-0A2B3617D255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6BD1-2767-4734-91FC-0B4E57FC1F4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ADDBF-BB40-41BB-AF30-9802B3615BBD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602D0-5B9A-4121-9ACD-6A464CC6AA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517B-842A-4746-A1BF-56CB0EDEA306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5836E-71FD-49AF-975C-B2F1F4C1F8B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1C88-9648-41FD-BD9E-94109F15900C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B8650-DB1F-4C90-A01C-B08CF59B8EC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9F06-9CFA-4760-9DE4-BE8FF32DC167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0CE7F-E1C6-408E-9683-84EC8E8B7C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779FD-D731-439D-86E5-66589E7F7357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0E5D6-E504-49A2-A338-DC52F5B1A81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8897E-705E-4B78-8D1E-0E8BC8404C62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4317F-9E4F-4C82-A111-DC2DB980388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53C7AE3-F69A-4BCD-8A04-85CD8D299959}" type="datetimeFigureOut">
              <a:rPr lang="zh-TW" altLang="en-US"/>
              <a:pPr>
                <a:defRPr/>
              </a:pPr>
              <a:t>2025/8/24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C4B725A-7E7E-4220-B34C-8EFA3F89014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副標題 2"/>
          <p:cNvSpPr>
            <a:spLocks noGrp="1"/>
          </p:cNvSpPr>
          <p:nvPr>
            <p:ph type="subTitle" idx="1"/>
          </p:nvPr>
        </p:nvSpPr>
        <p:spPr>
          <a:xfrm>
            <a:off x="0" y="200416"/>
            <a:ext cx="12192000" cy="6657584"/>
          </a:xfrm>
        </p:spPr>
        <p:txBody>
          <a:bodyPr/>
          <a:lstStyle/>
          <a:p>
            <a:pPr algn="l" eaLnBrk="1" hangingPunct="1"/>
            <a:r>
              <a:rPr kumimoji="0" lang="en-US" altLang="zh-TW" sz="2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                                  </a:t>
            </a:r>
            <a:endParaRPr kumimoji="0" lang="en-US" altLang="zh-TW" sz="60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algn="l" eaLnBrk="1" hangingPunct="1"/>
            <a:r>
              <a:rPr lang="en-US" altLang="zh-TW" sz="6600" b="1" dirty="0">
                <a:solidFill>
                  <a:schemeClr val="bg1"/>
                </a:solidFill>
              </a:rPr>
              <a:t>                   </a:t>
            </a:r>
            <a:r>
              <a:rPr lang="zh-TW" altLang="en-US" sz="5600" u="sng" dirty="0">
                <a:solidFill>
                  <a:schemeClr val="bg1"/>
                </a:solidFill>
                <a:latin typeface="Kaiti TC Regular"/>
              </a:rPr>
              <a:t>我</a:t>
            </a:r>
            <a:r>
              <a:rPr lang="en-US" altLang="zh-TW" sz="5600" u="sng" dirty="0">
                <a:solidFill>
                  <a:schemeClr val="bg1"/>
                </a:solidFill>
                <a:latin typeface="Kaiti TC Regular"/>
              </a:rPr>
              <a:t> </a:t>
            </a:r>
            <a:r>
              <a:rPr lang="zh-TW" altLang="en-US" sz="5600" u="sng" dirty="0">
                <a:solidFill>
                  <a:schemeClr val="bg1"/>
                </a:solidFill>
                <a:latin typeface="Kaiti TC Regular"/>
              </a:rPr>
              <a:t>尊</a:t>
            </a:r>
            <a:r>
              <a:rPr lang="en-US" altLang="zh-TW" sz="5600" u="sng" dirty="0">
                <a:solidFill>
                  <a:schemeClr val="bg1"/>
                </a:solidFill>
                <a:latin typeface="Kaiti TC Regular"/>
              </a:rPr>
              <a:t> </a:t>
            </a:r>
            <a:r>
              <a:rPr lang="zh-TW" altLang="en-US" sz="5600" u="sng" dirty="0">
                <a:solidFill>
                  <a:schemeClr val="bg1"/>
                </a:solidFill>
                <a:latin typeface="Kaiti TC Regular"/>
              </a:rPr>
              <a:t>崇</a:t>
            </a:r>
            <a:r>
              <a:rPr lang="en-US" altLang="zh-TW" sz="5600" u="sng" dirty="0">
                <a:solidFill>
                  <a:schemeClr val="bg1"/>
                </a:solidFill>
                <a:latin typeface="Kaiti TC Regular"/>
              </a:rPr>
              <a:t> </a:t>
            </a:r>
            <a:r>
              <a:rPr lang="zh-TW" altLang="en-US" sz="5600" u="sng" dirty="0">
                <a:solidFill>
                  <a:schemeClr val="bg1"/>
                </a:solidFill>
                <a:latin typeface="Kaiti TC Regular"/>
              </a:rPr>
              <a:t>祢</a:t>
            </a:r>
            <a:endParaRPr lang="en-US" altLang="zh-TW" sz="5600" u="sng" dirty="0">
              <a:solidFill>
                <a:schemeClr val="bg1"/>
              </a:solidFill>
              <a:latin typeface="Kaiti TC Regular"/>
            </a:endParaRPr>
          </a:p>
          <a:p>
            <a:pPr algn="l" eaLnBrk="1" hangingPunct="1"/>
            <a:endParaRPr lang="en-US" altLang="zh-TW" sz="1000" dirty="0">
              <a:solidFill>
                <a:schemeClr val="bg1"/>
              </a:solidFill>
            </a:endParaRPr>
          </a:p>
          <a:p>
            <a:pPr algn="l" eaLnBrk="1" hangingPunct="1">
              <a:spcAft>
                <a:spcPts val="1200"/>
              </a:spcAft>
            </a:pPr>
            <a:r>
              <a:rPr lang="zh-CN" altLang="en-US" sz="6000" dirty="0">
                <a:solidFill>
                  <a:schemeClr val="bg1"/>
                </a:solidFill>
                <a:latin typeface="Kaiti TC Regular"/>
                <a:cs typeface="Kaiti TC Regular"/>
              </a:rPr>
              <a:t> </a:t>
            </a:r>
            <a:r>
              <a:rPr lang="en-US" altLang="zh-CN" sz="6000" dirty="0">
                <a:solidFill>
                  <a:schemeClr val="bg1"/>
                </a:solidFill>
                <a:latin typeface="Kaiti TC Regular"/>
                <a:cs typeface="Kaiti TC Regular"/>
              </a:rPr>
              <a:t>      </a:t>
            </a:r>
            <a:r>
              <a:rPr lang="zh-CN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哦 </a:t>
            </a:r>
            <a:r>
              <a:rPr lang="zh-TW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主</a:t>
            </a:r>
            <a:r>
              <a:rPr lang="zh-CN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我神</a:t>
            </a:r>
            <a:r>
              <a:rPr lang="zh-TW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   </a:t>
            </a:r>
            <a:r>
              <a:rPr lang="zh-TW" altLang="en-US" sz="5600" dirty="0">
                <a:solidFill>
                  <a:schemeClr val="bg1"/>
                </a:solidFill>
                <a:latin typeface="Kaiti TC Regular"/>
                <a:cs typeface="Kaiti TC Regular"/>
              </a:rPr>
              <a:t>至高超乎全地</a:t>
            </a:r>
            <a:endParaRPr lang="en-US" altLang="zh-CN" sz="3000" dirty="0">
              <a:solidFill>
                <a:schemeClr val="bg1"/>
              </a:solidFill>
              <a:latin typeface="Kaiti TC Regular"/>
              <a:cs typeface="Kaiti TC Regular"/>
            </a:endParaRPr>
          </a:p>
          <a:p>
            <a:pPr eaLnBrk="1" hangingPunct="1">
              <a:spcAft>
                <a:spcPts val="1200"/>
              </a:spcAft>
            </a:pPr>
            <a:r>
              <a:rPr lang="zh-CN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愿</a:t>
            </a:r>
            <a:r>
              <a:rPr lang="zh-TW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祢</a:t>
            </a:r>
            <a:r>
              <a:rPr lang="zh-TW" altLang="en-US" sz="5600" dirty="0">
                <a:solidFill>
                  <a:schemeClr val="bg1"/>
                </a:solidFill>
                <a:latin typeface="Kaiti TC Regular"/>
                <a:cs typeface="Kaiti TC Regular"/>
              </a:rPr>
              <a:t>被尊崇超</a:t>
            </a:r>
            <a:r>
              <a:rPr lang="zh-CN" altLang="en-US" sz="5600" dirty="0">
                <a:solidFill>
                  <a:schemeClr val="bg1"/>
                </a:solidFill>
                <a:latin typeface="华文宋体"/>
                <a:ea typeface="华文宋体"/>
                <a:cs typeface="华文宋体"/>
              </a:rPr>
              <a:t>乎</a:t>
            </a:r>
            <a:r>
              <a:rPr lang="zh-TW" altLang="en-US" sz="5600" dirty="0">
                <a:solidFill>
                  <a:schemeClr val="bg1"/>
                </a:solidFill>
                <a:latin typeface="Kaiti TC Regular"/>
                <a:cs typeface="Kaiti TC Regular"/>
              </a:rPr>
              <a:t>萬神之上</a:t>
            </a:r>
            <a:r>
              <a:rPr lang="en-US" altLang="zh-TW" sz="5600" dirty="0">
                <a:solidFill>
                  <a:schemeClr val="bg1"/>
                </a:solidFill>
                <a:latin typeface="Kaiti TC Regular"/>
                <a:cs typeface="Kaiti TC Regular"/>
              </a:rPr>
              <a:t>  </a:t>
            </a: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(2X)</a:t>
            </a:r>
          </a:p>
          <a:p>
            <a:pPr algn="l" eaLnBrk="1" hangingPunct="1">
              <a:spcAft>
                <a:spcPts val="1200"/>
              </a:spcAft>
            </a:pP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              </a:t>
            </a:r>
            <a:r>
              <a:rPr lang="zh-TW" altLang="en-US" sz="5400" dirty="0">
                <a:solidFill>
                  <a:schemeClr val="bg1"/>
                </a:solidFill>
                <a:latin typeface="Kaiti TC Regular"/>
                <a:cs typeface="Kaiti TC Regular"/>
              </a:rPr>
              <a:t>我尊崇祢   我尊崇祢</a:t>
            </a:r>
            <a:endParaRPr lang="en-US" altLang="zh-TW" sz="5400" dirty="0">
              <a:solidFill>
                <a:schemeClr val="bg1"/>
              </a:solidFill>
              <a:latin typeface="Kaiti TC Regular"/>
              <a:cs typeface="Kaiti TC Regular"/>
            </a:endParaRPr>
          </a:p>
          <a:p>
            <a:pPr algn="l" eaLnBrk="1" hangingPunct="1">
              <a:spcAft>
                <a:spcPts val="1200"/>
              </a:spcAft>
            </a:pP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              </a:t>
            </a:r>
            <a:r>
              <a:rPr lang="zh-TW" altLang="en-US" sz="5400" dirty="0">
                <a:solidFill>
                  <a:schemeClr val="bg1"/>
                </a:solidFill>
                <a:latin typeface="Kaiti TC Regular"/>
                <a:cs typeface="Kaiti TC Regular"/>
              </a:rPr>
              <a:t>我尊崇祢</a:t>
            </a: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   </a:t>
            </a:r>
            <a:r>
              <a:rPr lang="zh-TW" altLang="en-US" sz="5400" dirty="0">
                <a:solidFill>
                  <a:schemeClr val="bg1"/>
                </a:solidFill>
                <a:latin typeface="Kaiti TC Regular"/>
                <a:cs typeface="Kaiti TC Regular"/>
              </a:rPr>
              <a:t>哦</a:t>
            </a: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  </a:t>
            </a:r>
            <a:r>
              <a:rPr lang="zh-TW" altLang="en-US" sz="5400" dirty="0">
                <a:solidFill>
                  <a:schemeClr val="bg1"/>
                </a:solidFill>
                <a:latin typeface="Kaiti TC Regular"/>
                <a:cs typeface="Kaiti TC Regular"/>
              </a:rPr>
              <a:t>主  </a:t>
            </a:r>
            <a:r>
              <a:rPr lang="en-US" altLang="zh-TW" sz="5400" dirty="0">
                <a:solidFill>
                  <a:schemeClr val="bg1"/>
                </a:solidFill>
                <a:latin typeface="Kaiti TC Regular"/>
                <a:cs typeface="Kaiti TC Regular"/>
              </a:rPr>
              <a:t>        (2X)</a:t>
            </a:r>
          </a:p>
          <a:p>
            <a:pPr eaLnBrk="1" hangingPunct="1"/>
            <a:endParaRPr lang="en-US" altLang="zh-TW" sz="5600" b="1" dirty="0">
              <a:solidFill>
                <a:schemeClr val="bg1"/>
              </a:solidFill>
            </a:endParaRPr>
          </a:p>
          <a:p>
            <a:pPr eaLnBrk="1" hangingPunct="1"/>
            <a:br>
              <a:rPr lang="zh-TW" altLang="en-US" sz="6000" dirty="0">
                <a:solidFill>
                  <a:schemeClr val="bg1"/>
                </a:solidFill>
              </a:rPr>
            </a:br>
            <a:r>
              <a:rPr lang="zh-TW" altLang="en-US" sz="6000" dirty="0">
                <a:solidFill>
                  <a:schemeClr val="bg1"/>
                </a:solidFill>
              </a:rPr>
              <a:t> </a:t>
            </a:r>
            <a:br>
              <a:rPr lang="zh-TW" altLang="en-US" sz="6000" dirty="0">
                <a:solidFill>
                  <a:schemeClr val="bg1"/>
                </a:solidFill>
              </a:rPr>
            </a:br>
            <a:endParaRPr kumimoji="0" lang="zh-TW" altLang="en-US" sz="60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47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標楷體</vt:lpstr>
      <vt:lpstr>Kaiti TC Regular</vt:lpstr>
      <vt:lpstr>华文宋体</vt:lpstr>
      <vt:lpstr>Arial</vt:lpstr>
      <vt:lpstr>Calibri</vt:lpstr>
      <vt:lpstr>Calibri Light</vt:lpstr>
      <vt:lpstr>1_Office 佈景主題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62</cp:revision>
  <dcterms:created xsi:type="dcterms:W3CDTF">2016-06-09T09:14:01Z</dcterms:created>
  <dcterms:modified xsi:type="dcterms:W3CDTF">2025-08-25T03:40:55Z</dcterms:modified>
</cp:coreProperties>
</file>