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64" r:id="rId5"/>
    <p:sldId id="260" r:id="rId6"/>
    <p:sldId id="265" r:id="rId7"/>
    <p:sldId id="262" r:id="rId8"/>
    <p:sldId id="266" r:id="rId9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6"/>
  </p:normalViewPr>
  <p:slideViewPr>
    <p:cSldViewPr snapToGrid="0">
      <p:cViewPr varScale="1">
        <p:scale>
          <a:sx n="102" d="100"/>
          <a:sy n="102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F434AA4-38B6-E539-A28B-B63AE7DC3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1DB86-AE38-9E41-9FE4-03E147FED0CB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437E338-B4F0-C86D-0036-B7EDBB0E7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D0D5F9B-041C-8AF2-B6FF-18B4A27CF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6D7A3-B653-214C-B7BC-70DA621CAB9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34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565068-236C-6DE1-B573-710B82407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09127-75C5-1643-B7F5-ACA80BA50101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08C996-0E37-8C7A-92CE-3025CBAE2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BE9FE81-7A40-9D83-5161-A4852611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95379-6B04-034A-AE02-D8EB5F433A9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695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5221135-E106-E84C-5098-22C1D7EB3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18D36-1CF5-2944-8BA6-259F4182A143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D1152C7-9EBE-74CE-E551-A217F604D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6480E8-68D7-CA99-499B-4F97A2F38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8480F-0D32-4B44-B135-68A73F93C29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953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25EBF14-D304-7C9B-1201-6486E3B77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2511C-3DF4-5B41-8433-FC21C024A549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1D3D03-E4B9-9374-03DA-EDBCB8E12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FE08819-7045-C285-E204-3F3FDD37D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7E58E-F860-864C-BE2A-C169BF2FBB1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08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208FBA-ACE6-D53E-8552-F7F3EEF90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FACFC-66FF-D04B-BD6F-32F93D3F461D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C34C30-1D59-CEBD-5A12-2DC7F95B8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F0C6F2-041D-BD29-8FA5-EB4F460A2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718A4-1853-354D-A365-B70FB7061B2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084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2EF37B50-4F40-C86A-EAE4-E7B16851F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6AD6E-51A5-4446-9DEF-E4194F9D936F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1B2B7B19-5E8F-0C74-DE56-288BA082E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B7739A41-113B-D15A-970A-98B6F0849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BD389-A8CD-2443-8DE6-DE000CE4715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9612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C11F29A1-DEF9-CA3C-30F1-96BAD1B6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26C87-DC32-8D4D-9443-895420C8A4F3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E8C887C6-3D49-65EE-198D-127FB28D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0AEC19C6-7DE4-639E-C79B-5EF38577F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7A8F9-AF8B-CD42-8DBD-ED9C33B83B6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538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6B8D6868-FB7F-C7E0-4BF3-3D8842750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46B4E-B1C1-8648-85AB-EA585D182D91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9285CC69-C212-F528-6F4F-FEE30EB3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F93E40C6-9AD9-0A37-4FD0-A5E9B4AF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9D1F4-11AA-2F42-A115-7A5B7904ED0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58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C921A866-615E-2227-8765-E6F52F090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92D6B-ADA9-CA4D-B6FC-7E0411508DE2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8CB24FD5-680D-FF23-598C-A833CE0E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365285E3-9AF9-0712-95F2-A05664F58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B8C10-E7E6-6D40-AD37-8C9D391B35F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25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B83728B5-1B9E-E614-1AB8-B294D9DF3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A6E1D-DF6B-024B-B336-C99A31DF9A34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8B81F318-C1EE-579E-B940-B01F9A520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EF236398-A83F-781E-3B61-9B474CCE0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B2229-E353-8D47-B92B-215F7812CBF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17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DDEED7DD-32EA-9103-20AA-305198833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2FD27-4B8A-4848-8292-60675B782BFC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F15C0009-6255-1C77-B50C-93CF7D475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B350AE70-9D6B-1F3F-04D0-3B6B492DE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81AA9-A459-AB41-A277-2DEACC7585F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64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99FCF4E9-15B4-6B7B-93EA-9609379E75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9D58ED2D-20C6-70A0-6F87-89B5BF3F72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669B957-C302-16FD-E2EB-7450F0FE5F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443D39-7962-DA49-A61A-E6A05929B8C8}" type="datetimeFigureOut">
              <a:rPr lang="zh-TW" altLang="en-US"/>
              <a:pPr>
                <a:defRPr/>
              </a:pPr>
              <a:t>2025/9/18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1BF5C8A-7BB1-71D2-9585-91D7155DA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F9FE9E4-C2C6-7458-209A-252D11241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BDD8821-7229-CF44-B6D0-6E83D4D543B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新細明體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  <a:cs typeface="新細明體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  <a:cs typeface="新細明體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  <a:cs typeface="新細明體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  <a:cs typeface="新細明體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新細明體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新細明體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新細明體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新細明體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新細明體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副標題 2">
            <a:extLst>
              <a:ext uri="{FF2B5EF4-FFF2-40B4-BE49-F238E27FC236}">
                <a16:creationId xmlns:a16="http://schemas.microsoft.com/office/drawing/2014/main" id="{0EF36B1C-9FAC-A0FC-314E-3453A82FFD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36600" y="-395288"/>
            <a:ext cx="12928600" cy="7165976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</a:t>
            </a:r>
            <a:endParaRPr lang="en-US" altLang="zh-TW" sz="6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6000" b="1" u="sng" dirty="0">
                <a:solidFill>
                  <a:schemeClr val="bg1"/>
                </a:solidFill>
                <a:latin typeface="+mj-ea"/>
                <a:ea typeface="+mj-ea"/>
              </a:rPr>
              <a:t>我必要得救主同在</a:t>
            </a:r>
            <a:endParaRPr lang="en-US" altLang="zh-TW" sz="6000" b="1" u="sng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defRPr/>
            </a:pPr>
            <a:endParaRPr lang="zh-TW" altLang="en-US" sz="18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1.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我必要得救主同在</a:t>
            </a:r>
            <a:endParaRPr lang="zh-TW" altLang="en-US" sz="1800" b="1" dirty="0">
              <a:solidFill>
                <a:schemeClr val="bg1"/>
              </a:solidFill>
              <a:latin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     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因不敢自己獨行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必待確知有主親近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展聖臂環繞似城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30140-4B1A-B6DD-0129-BF9215D0D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副標題 2">
            <a:extLst>
              <a:ext uri="{FF2B5EF4-FFF2-40B4-BE49-F238E27FC236}">
                <a16:creationId xmlns:a16="http://schemas.microsoft.com/office/drawing/2014/main" id="{004D75D7-F9F9-560E-1F79-CFC019278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36600" y="651352"/>
            <a:ext cx="12928600" cy="6119335"/>
          </a:xfrm>
        </p:spPr>
        <p:txBody>
          <a:bodyPr/>
          <a:lstStyle/>
          <a:p>
            <a:pPr eaLnBrk="1" hangingPunct="1">
              <a:spcAft>
                <a:spcPts val="12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(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副歌</a:t>
            </a: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)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如此我方免憂懼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可任祂隨意引領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我必跟從毫無怨怠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一步步一直跟從</a:t>
            </a:r>
          </a:p>
        </p:txBody>
      </p:sp>
    </p:spTree>
    <p:extLst>
      <p:ext uri="{BB962C8B-B14F-4D97-AF65-F5344CB8AC3E}">
        <p14:creationId xmlns:p14="http://schemas.microsoft.com/office/powerpoint/2010/main" val="1892832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副標題 2">
            <a:extLst>
              <a:ext uri="{FF2B5EF4-FFF2-40B4-BE49-F238E27FC236}">
                <a16:creationId xmlns:a16="http://schemas.microsoft.com/office/drawing/2014/main" id="{19F4698D-6449-6104-A07D-20249F20F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36600" y="0"/>
            <a:ext cx="12928600" cy="6770688"/>
          </a:xfrm>
        </p:spPr>
        <p:txBody>
          <a:bodyPr/>
          <a:lstStyle/>
          <a:p>
            <a:pPr eaLnBrk="1" hangingPunct="1">
              <a:defRPr/>
            </a:pPr>
            <a:endParaRPr lang="en-US" altLang="zh-TW" sz="6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2.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 我必要得救主同在</a:t>
            </a:r>
            <a:endParaRPr lang="zh-TW" altLang="en-US" sz="1800" b="1" dirty="0">
              <a:solidFill>
                <a:schemeClr val="bg1"/>
              </a:solidFill>
              <a:latin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    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我信心軟弱不堅</a:t>
            </a:r>
            <a:endParaRPr lang="en-US" altLang="zh-TW" sz="6000" b="1" dirty="0">
              <a:solidFill>
                <a:schemeClr val="bg1"/>
              </a:solidFill>
              <a:latin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    主向我發安慰聲音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     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此聲內充滿慈憐</a:t>
            </a:r>
            <a:endParaRPr lang="en-US" altLang="zh-TW" sz="6000" b="1" dirty="0">
              <a:solidFill>
                <a:schemeClr val="bg1"/>
              </a:solidFill>
              <a:latin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     </a:t>
            </a:r>
            <a:endParaRPr lang="zh-TW" altLang="en-US" sz="6000" b="1" dirty="0">
              <a:solidFill>
                <a:schemeClr val="bg1"/>
              </a:solidFill>
              <a:latin typeface="+mj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BC6E7-AB0D-BBC2-DC42-AE9FE6919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副標題 2">
            <a:extLst>
              <a:ext uri="{FF2B5EF4-FFF2-40B4-BE49-F238E27FC236}">
                <a16:creationId xmlns:a16="http://schemas.microsoft.com/office/drawing/2014/main" id="{F4973235-26D5-C370-4235-6AA2DF10D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36600" y="651352"/>
            <a:ext cx="12928600" cy="6119335"/>
          </a:xfrm>
        </p:spPr>
        <p:txBody>
          <a:bodyPr/>
          <a:lstStyle/>
          <a:p>
            <a:pPr eaLnBrk="1" hangingPunct="1">
              <a:spcAft>
                <a:spcPts val="12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(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副歌</a:t>
            </a: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)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如此我方免憂懼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可任祂隨意引領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我必跟從毫無怨怠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一步步一直跟從</a:t>
            </a:r>
          </a:p>
        </p:txBody>
      </p:sp>
    </p:spTree>
    <p:extLst>
      <p:ext uri="{BB962C8B-B14F-4D97-AF65-F5344CB8AC3E}">
        <p14:creationId xmlns:p14="http://schemas.microsoft.com/office/powerpoint/2010/main" val="2290791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標題 2">
            <a:extLst>
              <a:ext uri="{FF2B5EF4-FFF2-40B4-BE49-F238E27FC236}">
                <a16:creationId xmlns:a16="http://schemas.microsoft.com/office/drawing/2014/main" id="{4563238B-1159-370F-23B6-D13E3F05C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928600" cy="6770688"/>
          </a:xfrm>
        </p:spPr>
        <p:txBody>
          <a:bodyPr/>
          <a:lstStyle/>
          <a:p>
            <a:pPr eaLnBrk="1" hangingPunct="1">
              <a:defRPr/>
            </a:pPr>
            <a:endParaRPr lang="en-US" altLang="zh-TW" sz="6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3.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 我必要得救主同在</a:t>
            </a:r>
            <a:endParaRPr lang="zh-TW" altLang="en-US" sz="1800" b="1" dirty="0">
              <a:solidFill>
                <a:schemeClr val="bg1"/>
              </a:solidFill>
              <a:latin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     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度此生總不相離</a:t>
            </a:r>
            <a:endParaRPr lang="en-US" altLang="zh-TW" sz="6000" b="1" dirty="0">
              <a:solidFill>
                <a:schemeClr val="bg1"/>
              </a:solidFill>
              <a:latin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    或遭風波或處順境</a:t>
            </a:r>
            <a:endParaRPr lang="en-US" altLang="zh-TW" sz="6000" b="1" dirty="0">
              <a:solidFill>
                <a:schemeClr val="bg1"/>
              </a:solidFill>
              <a:latin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     歷戰陣履險若夷</a:t>
            </a:r>
            <a:endParaRPr lang="en-US" altLang="zh-TW" sz="6000" b="1" dirty="0">
              <a:solidFill>
                <a:schemeClr val="bg1"/>
              </a:solidFill>
              <a:latin typeface="+mj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23DBF-77FB-7742-0B40-DAEF073C0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副標題 2">
            <a:extLst>
              <a:ext uri="{FF2B5EF4-FFF2-40B4-BE49-F238E27FC236}">
                <a16:creationId xmlns:a16="http://schemas.microsoft.com/office/drawing/2014/main" id="{121AFFAA-45E2-2528-5FFF-64FC5875EB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36600" y="651352"/>
            <a:ext cx="12928600" cy="6119335"/>
          </a:xfrm>
        </p:spPr>
        <p:txBody>
          <a:bodyPr/>
          <a:lstStyle/>
          <a:p>
            <a:pPr eaLnBrk="1" hangingPunct="1">
              <a:spcAft>
                <a:spcPts val="12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(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副歌</a:t>
            </a: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)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如此我方免憂懼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可任祂隨意引領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我必跟從毫無怨怠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一步步一直跟從</a:t>
            </a:r>
          </a:p>
        </p:txBody>
      </p:sp>
    </p:spTree>
    <p:extLst>
      <p:ext uri="{BB962C8B-B14F-4D97-AF65-F5344CB8AC3E}">
        <p14:creationId xmlns:p14="http://schemas.microsoft.com/office/powerpoint/2010/main" val="1181890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副標題 2">
            <a:extLst>
              <a:ext uri="{FF2B5EF4-FFF2-40B4-BE49-F238E27FC236}">
                <a16:creationId xmlns:a16="http://schemas.microsoft.com/office/drawing/2014/main" id="{4E9D5320-3E0A-244A-4FE5-5DC9C9328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36600" y="0"/>
            <a:ext cx="12928600" cy="6770688"/>
          </a:xfrm>
        </p:spPr>
        <p:txBody>
          <a:bodyPr/>
          <a:lstStyle/>
          <a:p>
            <a:pPr eaLnBrk="1" hangingPunct="1">
              <a:defRPr/>
            </a:pPr>
            <a:endParaRPr lang="en-US" altLang="zh-TW" sz="60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4.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我必要得救主同在</a:t>
            </a:r>
            <a:endParaRPr lang="zh-TW" altLang="en-US" sz="1800" b="1" dirty="0">
              <a:solidFill>
                <a:schemeClr val="bg1"/>
              </a:solidFill>
              <a:latin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   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祂慈目日夜照顧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   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直到行進約旦河邊</a:t>
            </a:r>
            <a:endParaRPr lang="en-US" altLang="zh-TW" sz="6000" b="1" dirty="0">
              <a:solidFill>
                <a:schemeClr val="bg1"/>
              </a:solidFill>
              <a:latin typeface="+mj-ea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</a:rPr>
              <a:t>   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</a:rPr>
              <a:t>暴風濤助我穩渡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F5C9D-E03D-5E3D-53E6-228E08144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副標題 2">
            <a:extLst>
              <a:ext uri="{FF2B5EF4-FFF2-40B4-BE49-F238E27FC236}">
                <a16:creationId xmlns:a16="http://schemas.microsoft.com/office/drawing/2014/main" id="{BA6FF058-A7CC-92AB-F55A-F0CCDF3AB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36600" y="651352"/>
            <a:ext cx="12928600" cy="6119335"/>
          </a:xfrm>
        </p:spPr>
        <p:txBody>
          <a:bodyPr/>
          <a:lstStyle/>
          <a:p>
            <a:pPr eaLnBrk="1" hangingPunct="1">
              <a:spcAft>
                <a:spcPts val="1200"/>
              </a:spcAft>
              <a:defRPr/>
            </a:pP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(</a:t>
            </a: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副歌</a:t>
            </a:r>
            <a:r>
              <a:rPr lang="en-US" altLang="zh-TW" sz="6000" b="1" dirty="0">
                <a:solidFill>
                  <a:schemeClr val="bg1"/>
                </a:solidFill>
                <a:latin typeface="+mj-ea"/>
                <a:ea typeface="+mj-ea"/>
              </a:rPr>
              <a:t>)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如此我方免憂懼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可任祂隨意引領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我必跟從毫無怨怠</a:t>
            </a:r>
            <a:endParaRPr lang="en-US" altLang="zh-TW" sz="6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+mj-ea"/>
                <a:ea typeface="+mj-ea"/>
              </a:rPr>
              <a:t>一步步一直跟從</a:t>
            </a:r>
          </a:p>
        </p:txBody>
      </p:sp>
    </p:spTree>
    <p:extLst>
      <p:ext uri="{BB962C8B-B14F-4D97-AF65-F5344CB8AC3E}">
        <p14:creationId xmlns:p14="http://schemas.microsoft.com/office/powerpoint/2010/main" val="18280521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214</Words>
  <Application>Microsoft Macintosh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標楷體</vt:lpstr>
      <vt:lpstr>Arial</vt:lpstr>
      <vt:lpstr>Calibri</vt:lpstr>
      <vt:lpstr>Calibri Light</vt:lpstr>
      <vt:lpstr>1_Office 佈景主題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41</cp:revision>
  <dcterms:created xsi:type="dcterms:W3CDTF">2016-06-09T09:14:01Z</dcterms:created>
  <dcterms:modified xsi:type="dcterms:W3CDTF">2025-09-19T03:21:29Z</dcterms:modified>
</cp:coreProperties>
</file>