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827" autoAdjust="0"/>
    <p:restoredTop sz="94660"/>
  </p:normalViewPr>
  <p:slideViewPr>
    <p:cSldViewPr snapToGrid="0">
      <p:cViewPr varScale="1">
        <p:scale>
          <a:sx n="80" d="100"/>
          <a:sy n="80" d="100"/>
        </p:scale>
        <p:origin x="200" y="8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7CA3EAE-A13B-CDB2-05F4-25CEC2718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1ADED-A839-1142-940A-1F4DC9B0E667}" type="datetimeFigureOut">
              <a:rPr lang="zh-TW" altLang="en-US"/>
              <a:pPr>
                <a:defRPr/>
              </a:pPr>
              <a:t>2025/8/25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BAF761A-F6D2-AD86-2964-1034DC2A8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BDA887F-C948-B189-A99A-9B350737D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F804C-897D-4642-B073-AAEBC100759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0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4F003D8-3CA5-3881-3099-D1D54C114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926E6-6FD6-714C-8465-97F249A4EAC4}" type="datetimeFigureOut">
              <a:rPr lang="zh-TW" altLang="en-US"/>
              <a:pPr>
                <a:defRPr/>
              </a:pPr>
              <a:t>2025/8/25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F75843-5498-FFAF-4887-B795A2349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0A8DD43-6666-A2C0-FA74-CC9975621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F6006-64BB-2D49-B376-B4DC2C8E3B1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566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CAE970B-5907-EF1D-A4D1-0108D6A94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4F818-8E70-424B-B5CB-748BD4D800BD}" type="datetimeFigureOut">
              <a:rPr lang="zh-TW" altLang="en-US"/>
              <a:pPr>
                <a:defRPr/>
              </a:pPr>
              <a:t>2025/8/25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D41D9D4-A1BA-E1B6-6C42-0C5CB1459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834297A-5986-77DE-E652-5489316C5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13AD5-CAEE-974A-A73F-B3A477564BD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509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6FD16F3-BFB7-7700-35DE-9898C5733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EF4F5-5C62-6D44-8AE9-4CE675F79923}" type="datetimeFigureOut">
              <a:rPr lang="zh-TW" altLang="en-US"/>
              <a:pPr>
                <a:defRPr/>
              </a:pPr>
              <a:t>2025/8/25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113F5B8-C9B5-CF57-81A6-B6F132AF4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EC96A0-4AB4-7710-13DA-900C0CA02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B6A0EB-06FB-B04F-9C9B-ABB8092F0373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6508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55401B1-BB5D-F291-5C23-B4C39B4FF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0DC69-1976-9D4D-A645-0532FB9FCAD6}" type="datetimeFigureOut">
              <a:rPr lang="zh-TW" altLang="en-US"/>
              <a:pPr>
                <a:defRPr/>
              </a:pPr>
              <a:t>2025/8/25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85DDB92-D944-91AF-47E8-EE631C41D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C5373ED-8242-9C98-D686-DD1FACE8C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38A793-BAE1-2745-AA84-D3BC7AC40102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450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242E7779-C146-C893-96D1-D9281A570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5A399-BA66-C746-8EFC-6352E39D24E7}" type="datetimeFigureOut">
              <a:rPr lang="zh-TW" altLang="en-US"/>
              <a:pPr>
                <a:defRPr/>
              </a:pPr>
              <a:t>2025/8/25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5948686A-15E6-212B-ECE1-9274E8766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14CD1C5E-9D52-C6E9-1C2D-665B97949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699F3-C238-FD4C-9190-D392E2AD7F9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3492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9D5D1736-15D0-E7FC-33A0-F74879D8B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CED4C-C7F9-B648-A6A6-DBCA9D464631}" type="datetimeFigureOut">
              <a:rPr lang="zh-TW" altLang="en-US"/>
              <a:pPr>
                <a:defRPr/>
              </a:pPr>
              <a:t>2025/8/25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07105B7E-178D-4BDB-4A32-1E99A5E27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F6627B5C-0790-62B2-494A-B2FCCB1AF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483B44-6D34-6147-9ED5-7A170EB4438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38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6EFA4873-BBDF-6B04-297C-CAB7F854E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EEC4B-28F0-F448-AC2E-50BE8F32F22E}" type="datetimeFigureOut">
              <a:rPr lang="zh-TW" altLang="en-US"/>
              <a:pPr>
                <a:defRPr/>
              </a:pPr>
              <a:t>2025/8/25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C8F6ABC5-E25D-ED65-9244-A97D20A09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6AC6CBEC-F059-7E94-0CC3-93EE039F7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5CD7E-2EF3-5B42-8CED-C1B2402CE8E3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5424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9B0EE4C4-D3D5-5687-F8C2-7A48EDC0D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B8E54-343C-CF4C-A363-286BD2637289}" type="datetimeFigureOut">
              <a:rPr lang="zh-TW" altLang="en-US"/>
              <a:pPr>
                <a:defRPr/>
              </a:pPr>
              <a:t>2025/8/25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C91495C3-90C2-A4F1-4BE2-2B4AC7F44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B1FFC535-8649-0F5A-FB6B-088466532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9521ED-ED03-0041-AF98-AE4EE6FAEE02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3736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64317619-5E13-3460-F525-4D7AF5504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117D8-D099-5846-972D-8A2DC41F5858}" type="datetimeFigureOut">
              <a:rPr lang="zh-TW" altLang="en-US"/>
              <a:pPr>
                <a:defRPr/>
              </a:pPr>
              <a:t>2025/8/25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9E9C524F-0887-33D3-18E8-B343DD2BD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67C635B6-08BD-1165-9DD7-0839D8C3F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0F56D2-17BB-8C40-9F19-64735324F988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8389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704F726D-1073-F373-F75A-1427D7E41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110D8-061B-8E46-B152-A1016D693612}" type="datetimeFigureOut">
              <a:rPr lang="zh-TW" altLang="en-US"/>
              <a:pPr>
                <a:defRPr/>
              </a:pPr>
              <a:t>2025/8/25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47A497D1-D180-CF19-C241-4E882B992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764B2745-CF32-06FB-932D-02200156D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955D37-7F33-4645-B2A4-081A3830EAB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8340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3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id="{82AAF80F-06CA-F36F-2333-D070A8727D9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E577ECB8-C452-A871-7F84-E9E7CBBA9C9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1E82CC2-E6DB-98F4-8DD4-CBE192C380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F0E570-6045-C14C-B109-F5B7974EF5EE}" type="datetimeFigureOut">
              <a:rPr lang="zh-TW" altLang="en-US"/>
              <a:pPr>
                <a:defRPr/>
              </a:pPr>
              <a:t>2025/8/25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D8F3FDE-1529-5524-F996-7051CD2703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F3A2AC5-CBD5-C0D7-B93A-63A96BC3A1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30AE5E9-90BF-5843-80C0-81C0F307C3B1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副標題 2">
            <a:extLst>
              <a:ext uri="{FF2B5EF4-FFF2-40B4-BE49-F238E27FC236}">
                <a16:creationId xmlns:a16="http://schemas.microsoft.com/office/drawing/2014/main" id="{92BAF64B-88C2-6C1A-FEB3-F0C14A7B6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98764"/>
            <a:ext cx="12192000" cy="6271924"/>
          </a:xfrm>
        </p:spPr>
        <p:txBody>
          <a:bodyPr/>
          <a:lstStyle/>
          <a:p>
            <a:pPr eaLnBrk="1" hangingPunct="1">
              <a:spcBef>
                <a:spcPts val="1013"/>
              </a:spcBef>
            </a:pPr>
            <a:r>
              <a:rPr lang="zh-CN" altLang="en-US" sz="6000" b="1" u="sng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袮 的 話</a:t>
            </a:r>
            <a:endParaRPr lang="en-US" altLang="zh-CN" sz="6000" b="1" u="sng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b="1" u="sng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Bef>
                <a:spcPts val="1013"/>
              </a:spcBef>
              <a:spcAft>
                <a:spcPts val="1200"/>
              </a:spcAft>
            </a:pPr>
            <a:r>
              <a:rPr lang="zh-CN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袮的話是我腳前的燈 </a:t>
            </a:r>
          </a:p>
          <a:p>
            <a:pPr eaLnBrk="1" hangingPunct="1">
              <a:spcBef>
                <a:spcPts val="1013"/>
              </a:spcBef>
              <a:spcAft>
                <a:spcPts val="1200"/>
              </a:spcAft>
            </a:pPr>
            <a:r>
              <a:rPr lang="zh-CN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又是我路上的光 </a:t>
            </a:r>
          </a:p>
          <a:p>
            <a:pPr eaLnBrk="1" hangingPunct="1">
              <a:spcBef>
                <a:spcPts val="1013"/>
              </a:spcBef>
              <a:spcAft>
                <a:spcPts val="1200"/>
              </a:spcAft>
            </a:pPr>
            <a:r>
              <a:rPr lang="zh-CN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袮的話是我腳前的燈 </a:t>
            </a:r>
          </a:p>
          <a:p>
            <a:pPr eaLnBrk="1" hangingPunct="1">
              <a:spcBef>
                <a:spcPts val="1013"/>
              </a:spcBef>
              <a:spcAft>
                <a:spcPts val="1200"/>
              </a:spcAft>
            </a:pPr>
            <a:r>
              <a:rPr lang="zh-CN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又是我路上的光</a:t>
            </a:r>
            <a:r>
              <a:rPr lang="en-US" altLang="zh-CN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  <a:endParaRPr lang="en-US" altLang="zh-TW" sz="60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內容版面配置區 2">
            <a:extLst>
              <a:ext uri="{FF2B5EF4-FFF2-40B4-BE49-F238E27FC236}">
                <a16:creationId xmlns:a16="http://schemas.microsoft.com/office/drawing/2014/main" id="{A1D016FD-BEB2-751E-7EF0-C33C49B15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92075" y="872197"/>
            <a:ext cx="12284075" cy="5304766"/>
          </a:xfrm>
        </p:spPr>
        <p:txBody>
          <a:bodyPr/>
          <a:lstStyle/>
          <a:p>
            <a:pPr marL="0" indent="0" algn="ctr" eaLnBrk="1" hangingPunct="1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altLang="zh-TW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1. </a:t>
            </a: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當我心懼怕</a:t>
            </a:r>
            <a:r>
              <a:rPr lang="en-US" altLang="zh-TW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 </a:t>
            </a: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迷失了方向</a:t>
            </a:r>
            <a:r>
              <a:rPr lang="en-US" altLang="zh-TW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</a:p>
          <a:p>
            <a:pPr marL="0" indent="0" algn="ctr" eaLnBrk="1" hangingPunct="1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主</a:t>
            </a:r>
            <a:r>
              <a:rPr lang="en-US" altLang="zh-TW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 </a:t>
            </a:r>
            <a:r>
              <a:rPr lang="zh-CN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袮</a:t>
            </a: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仍在我的身旁</a:t>
            </a:r>
            <a:r>
              <a:rPr lang="en-US" altLang="zh-TW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  <a:endParaRPr lang="zh-TW" altLang="en-US" sz="60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 algn="ctr" eaLnBrk="1" hangingPunct="1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今我心堅定</a:t>
            </a:r>
            <a:r>
              <a:rPr lang="en-US" altLang="zh-TW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 </a:t>
            </a:r>
            <a:r>
              <a:rPr lang="zh-CN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袮</a:t>
            </a: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同在已顯明</a:t>
            </a:r>
            <a:r>
              <a:rPr lang="en-US" altLang="zh-TW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</a:p>
          <a:p>
            <a:pPr marL="0" indent="0" algn="ctr" eaLnBrk="1" hangingPunct="1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懇求</a:t>
            </a:r>
            <a:r>
              <a:rPr lang="zh-CN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袮</a:t>
            </a: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永遠常同在</a:t>
            </a:r>
            <a:r>
              <a:rPr lang="en-US" altLang="zh-TW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  <a:endParaRPr lang="zh-TW" altLang="en-US" sz="60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內容版面配置區 2">
            <a:extLst>
              <a:ext uri="{FF2B5EF4-FFF2-40B4-BE49-F238E27FC236}">
                <a16:creationId xmlns:a16="http://schemas.microsoft.com/office/drawing/2014/main" id="{B153C3A2-DFF9-C92B-B8A2-82D53B67B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5077"/>
            <a:ext cx="12192000" cy="5121886"/>
          </a:xfrm>
        </p:spPr>
        <p:txBody>
          <a:bodyPr/>
          <a:lstStyle/>
          <a:p>
            <a:pPr marL="0" indent="0" algn="ctr" eaLnBrk="1" hangingPunct="1">
              <a:spcAft>
                <a:spcPts val="1200"/>
              </a:spcAft>
              <a:buNone/>
            </a:pPr>
            <a:r>
              <a:rPr lang="en-US" altLang="zh-TW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2. </a:t>
            </a: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我永不忘記</a:t>
            </a:r>
            <a:r>
              <a:rPr lang="en-US" altLang="zh-TW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 </a:t>
            </a: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在黑暗中徘徊</a:t>
            </a:r>
            <a:r>
              <a:rPr lang="en-US" altLang="zh-TW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</a:p>
          <a:p>
            <a:pPr marL="0" indent="0" algn="ctr" eaLnBrk="1" hangingPunct="1">
              <a:spcAft>
                <a:spcPts val="1200"/>
              </a:spcAft>
              <a:buNone/>
            </a:pP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主</a:t>
            </a:r>
            <a:r>
              <a:rPr lang="en-US" altLang="zh-TW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 </a:t>
            </a:r>
            <a:r>
              <a:rPr lang="zh-CN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袮</a:t>
            </a: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大愛來尋找我</a:t>
            </a:r>
            <a:r>
              <a:rPr lang="en-US" altLang="zh-TW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  <a:endParaRPr lang="zh-TW" altLang="en-US" sz="60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 algn="ctr" eaLnBrk="1" hangingPunct="1">
              <a:spcAft>
                <a:spcPts val="1200"/>
              </a:spcAft>
              <a:buNone/>
            </a:pP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耶穌引領我</a:t>
            </a:r>
            <a:r>
              <a:rPr lang="en-US" altLang="zh-TW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 </a:t>
            </a: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跟隨</a:t>
            </a:r>
            <a:r>
              <a:rPr lang="zh-CN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袮</a:t>
            </a: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的腳蹤</a:t>
            </a:r>
            <a:r>
              <a:rPr lang="en-US" altLang="zh-TW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</a:p>
          <a:p>
            <a:pPr marL="0" indent="0" algn="ctr" eaLnBrk="1" hangingPunct="1">
              <a:spcAft>
                <a:spcPts val="1200"/>
              </a:spcAft>
              <a:buNone/>
            </a:pP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主</a:t>
            </a:r>
            <a:r>
              <a:rPr lang="en-US" altLang="zh-TW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 </a:t>
            </a: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我要愛</a:t>
            </a:r>
            <a:r>
              <a:rPr lang="zh-CN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袮</a:t>
            </a:r>
            <a:r>
              <a:rPr lang="zh-TW" altLang="en-US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到永遠</a:t>
            </a:r>
            <a:r>
              <a:rPr lang="en-US" altLang="zh-TW" sz="6000" b="1" dirty="0">
                <a:solidFill>
                  <a:srgbClr val="FFFF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  <a:endParaRPr lang="zh-TW" altLang="en-US" sz="6000" b="1" dirty="0">
              <a:solidFill>
                <a:srgbClr val="FFFFFF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94</Words>
  <Application>Microsoft Macintosh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新細明體</vt:lpstr>
      <vt:lpstr>Arial</vt:lpstr>
      <vt:lpstr>Calibri Light</vt:lpstr>
      <vt:lpstr>標楷體</vt:lpstr>
      <vt:lpstr>1_Office 佈景主題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陳建中</dc:creator>
  <cp:lastModifiedBy>Huijie Xiang</cp:lastModifiedBy>
  <cp:revision>46</cp:revision>
  <dcterms:created xsi:type="dcterms:W3CDTF">2016-06-09T09:14:01Z</dcterms:created>
  <dcterms:modified xsi:type="dcterms:W3CDTF">2025-08-26T02:09:30Z</dcterms:modified>
</cp:coreProperties>
</file>