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3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341"/>
    <a:srgbClr val="3215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2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92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75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77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68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08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57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32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4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79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58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76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AD9AD-53B9-4174-B75C-C6F4BBD48567}" type="datetimeFigureOut">
              <a:rPr lang="zh-TW" altLang="en-US" smtClean="0"/>
              <a:t>2025/8/25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A08E2-BFB7-42A4-B16B-B18ACA4A50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32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629" y="490961"/>
            <a:ext cx="11836299" cy="6367039"/>
          </a:xfrm>
        </p:spPr>
        <p:txBody>
          <a:bodyPr>
            <a:noAutofit/>
          </a:bodyPr>
          <a:lstStyle/>
          <a:p>
            <a:r>
              <a:rPr lang="zh-TW" altLang="en-US" sz="5400" b="1" u="sng" dirty="0">
                <a:solidFill>
                  <a:schemeClr val="bg1"/>
                </a:solidFill>
                <a:latin typeface="+mj-ea"/>
                <a:ea typeface="+mj-ea"/>
              </a:rPr>
              <a:t>最 大 的 事</a:t>
            </a:r>
            <a:endParaRPr lang="en-US" altLang="zh-TW" sz="5400" b="1" u="sng" dirty="0">
              <a:solidFill>
                <a:schemeClr val="bg1"/>
              </a:solidFill>
              <a:latin typeface="+mj-ea"/>
              <a:ea typeface="+mj-ea"/>
            </a:endParaRPr>
          </a:p>
          <a:p>
            <a:endParaRPr lang="en-US" altLang="zh-CHT" sz="2000" b="1" u="sng" dirty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1.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是認識祢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是認識祢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我要更認識你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更深地認識祢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是認識祢</a:t>
            </a:r>
            <a:endParaRPr lang="en-US" altLang="zh-TW" sz="5400" dirty="0">
              <a:solidFill>
                <a:schemeClr val="bg1"/>
              </a:solidFill>
              <a:latin typeface="+mj-ea"/>
              <a:ea typeface="+mj-ea"/>
              <a:cs typeface="Songti T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7766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6770450"/>
          </a:xfrm>
        </p:spPr>
        <p:txBody>
          <a:bodyPr>
            <a:noAutofit/>
          </a:bodyPr>
          <a:lstStyle/>
          <a:p>
            <a:endParaRPr lang="en-US" altLang="zh-TW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2.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是服侍祢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是服侍祢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我要更服侍你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更深地服侍祢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是服侍祢</a:t>
            </a:r>
            <a:endParaRPr lang="en-US" altLang="zh-TW" sz="5400" dirty="0">
              <a:solidFill>
                <a:schemeClr val="bg1"/>
              </a:solidFill>
              <a:latin typeface="+mj-ea"/>
              <a:ea typeface="+mj-ea"/>
              <a:cs typeface="Songti T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9737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012817" y="190005"/>
            <a:ext cx="13719414" cy="6580446"/>
          </a:xfrm>
        </p:spPr>
        <p:txBody>
          <a:bodyPr>
            <a:noAutofit/>
          </a:bodyPr>
          <a:lstStyle/>
          <a:p>
            <a:endParaRPr lang="en-US" altLang="zh-CHT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3.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是愛慕祢</a:t>
            </a:r>
          </a:p>
          <a:p>
            <a:pPr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是愛慕祢</a:t>
            </a:r>
          </a:p>
          <a:p>
            <a:pPr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我要更愛慕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</a:rPr>
              <a:t>祢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更深地愛慕祢</a:t>
            </a:r>
          </a:p>
          <a:p>
            <a:pPr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是愛慕祢</a:t>
            </a:r>
            <a:endParaRPr lang="zh-TW" altLang="en-US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9506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672353"/>
            <a:ext cx="12192000" cy="6098098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4.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 是讚美祢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在一生中最大的事 是讚美祢</a:t>
            </a:r>
          </a:p>
          <a:p>
            <a:pPr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我要更讚美祢  更深地讚美祢</a:t>
            </a:r>
          </a:p>
          <a:p>
            <a:pPr>
              <a:spcAft>
                <a:spcPts val="1200"/>
              </a:spcAft>
            </a:pPr>
            <a:r>
              <a:rPr lang="en-US" altLang="zh-TW" sz="5400" b="1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>
                <a:solidFill>
                  <a:schemeClr val="bg1"/>
                </a:solidFill>
                <a:latin typeface="+mj-ea"/>
                <a:ea typeface="+mj-ea"/>
              </a:rPr>
              <a:t>在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一生中最大的事是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讚美祢</a:t>
            </a:r>
            <a:r>
              <a:rPr lang="zh-CHT" altLang="en-US" sz="6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HT" sz="60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0667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188</Words>
  <Application>Microsoft Macintosh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標楷體</vt:lpstr>
      <vt:lpstr>Arial</vt:lpstr>
      <vt:lpstr>Calibri</vt:lpstr>
      <vt:lpstr>Calibri Light</vt:lpstr>
      <vt:lpstr>Office 佈景主題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382</cp:revision>
  <dcterms:created xsi:type="dcterms:W3CDTF">2016-06-08T10:00:33Z</dcterms:created>
  <dcterms:modified xsi:type="dcterms:W3CDTF">2025-08-26T02:00:07Z</dcterms:modified>
</cp:coreProperties>
</file>