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</p:sldIdLst>
  <p:sldSz cx="12192000" cy="68580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00"/>
    <p:restoredTop sz="94664"/>
  </p:normalViewPr>
  <p:slideViewPr>
    <p:cSldViewPr snapToGrid="0">
      <p:cViewPr varScale="1">
        <p:scale>
          <a:sx n="88" d="100"/>
          <a:sy n="88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891312D-5AA3-4296-9942-5881D8D26A3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DCB4149-EA11-4B28-AE5D-224A777D003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8C139D1-7B50-4FFC-844E-68569B5370C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E8C5B2E-E9F5-4197-B027-BA9378B063A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5F8B75-D6E3-434E-89DB-87D669250C36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5883345-8BDF-49B5-B3F9-B6C243AE74D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F34C938-6BB3-4D65-B085-A11EFEA0E68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B5847D-8BC3-4489-BDAC-5A1E7CA214B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689EE5D-4F43-4185-ADA9-90B7AB53288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EB31301-59E0-445C-AB76-B3F95D610D8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279197F-FC67-4A33-9FEE-FA005B4AF1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B5993E7-02D3-45EC-B18B-46CD5EE2C12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zh-TW" sz="6000" b="0" strike="noStrike" spc="-1">
                <a:solidFill>
                  <a:schemeClr val="dk1"/>
                </a:solidFill>
                <a:latin typeface="Calibri Light"/>
              </a:rPr>
              <a:t>按一下以編輯母片標題樣式</a:t>
            </a:r>
            <a:endParaRPr lang="en-US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 </a:t>
            </a:r>
            <a:endParaRPr lang="en-US" sz="1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FFFFFF"/>
                </a:solidFill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EDE69A6-8FFD-4A12-A9DC-6E2EFAE8E1FD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0" y="403560"/>
            <a:ext cx="12191760" cy="6366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spcBef>
                <a:spcPts val="1001"/>
              </a:spcBef>
              <a:tabLst>
                <a:tab pos="0" algn="l"/>
              </a:tabLst>
            </a:pPr>
            <a:r>
              <a:rPr lang="zh-TW" altLang="en-US" sz="6000" b="1" u="sng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基督精兵前進</a:t>
            </a:r>
            <a:endParaRPr lang="en-US" altLang="zh-TW" sz="6000" b="1" u="sng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ctr">
              <a:spcBef>
                <a:spcPts val="1001"/>
              </a:spcBef>
              <a:tabLst>
                <a:tab pos="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altLang="zh-TW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 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基督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精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兵前進 為耶穌力戰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高舉聖架寶旗 勝仇敵萬萬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元帥就是耶穌 領祂兵攻敵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務要奮力前趨 看大旗而立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ubTitle"/>
          </p:nvPr>
        </p:nvSpPr>
        <p:spPr>
          <a:xfrm>
            <a:off x="0" y="672480"/>
            <a:ext cx="12191760" cy="6097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(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副歌</a:t>
            </a: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)</a:t>
            </a: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基督精兵前進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為耶穌力戰 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高舉聖架寶旗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勝仇敵萬萬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ubTitle"/>
          </p:nvPr>
        </p:nvSpPr>
        <p:spPr>
          <a:xfrm>
            <a:off x="0" y="0"/>
            <a:ext cx="12191760" cy="6770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6000" b="0" strike="noStrike" spc="-1" dirty="0">
              <a:solidFill>
                <a:srgbClr val="FFFFFF"/>
              </a:solidFill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2. </a:t>
            </a: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軍兵齊聲大呼 眾鬼魔逃遁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   </a:t>
            </a: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直前忠勇門徒 將群敵圍困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   </a:t>
            </a: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戰勝魔鬼權力 令地獄震動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   </a:t>
            </a: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弟兄極力呼之 陰曹中驚恐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8681E-04AD-2C7B-3C52-5B6159329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>
            <a:extLst>
              <a:ext uri="{FF2B5EF4-FFF2-40B4-BE49-F238E27FC236}">
                <a16:creationId xmlns:a16="http://schemas.microsoft.com/office/drawing/2014/main" id="{D8F5CA19-732E-81F5-83D2-A300CE5DFD3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0" y="672480"/>
            <a:ext cx="12191760" cy="6097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(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副歌</a:t>
            </a: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)</a:t>
            </a: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基督精兵前進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為耶穌力戰 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高舉聖架寶旗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勝仇敵萬萬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5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ubTitle"/>
          </p:nvPr>
        </p:nvSpPr>
        <p:spPr>
          <a:xfrm>
            <a:off x="0" y="0"/>
            <a:ext cx="12191760" cy="6770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6000" b="0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altLang="zh-TW" sz="6000" b="1" strike="noStrike" spc="-1" dirty="0">
                <a:solidFill>
                  <a:schemeClr val="lt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3. </a:t>
            </a:r>
            <a:r>
              <a:rPr lang="zh-TW" altLang="en-US" sz="6000" b="1" strike="noStrike" spc="-1" dirty="0">
                <a:solidFill>
                  <a:schemeClr val="lt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世界諸國終傾 大權勢失落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6000" b="1" strike="noStrike" spc="-1" dirty="0">
                <a:solidFill>
                  <a:schemeClr val="lt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惟有天國恆興 到萬年振作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6000" b="1" strike="noStrike" spc="-1" dirty="0">
                <a:solidFill>
                  <a:schemeClr val="lt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惡魔盡其權能 終不勝教會 </a:t>
            </a:r>
          </a:p>
          <a:p>
            <a:pPr algn="ctr"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-TW" altLang="en-US" sz="6000" b="1" strike="noStrike" spc="-1" dirty="0">
                <a:solidFill>
                  <a:schemeClr val="lt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  皆因大帥忠誠 施恩力兼備</a:t>
            </a:r>
          </a:p>
          <a:p>
            <a:pPr algn="ctr">
              <a:spcBef>
                <a:spcPts val="1001"/>
              </a:spcBef>
              <a:tabLst>
                <a:tab pos="0" algn="l"/>
              </a:tabLst>
            </a:pPr>
            <a:endParaRPr lang="zh-TW" altLang="en-US" sz="6000" b="1" strike="noStrike" spc="-1" dirty="0">
              <a:solidFill>
                <a:schemeClr val="lt1"/>
              </a:solidFill>
              <a:latin typeface="標楷體"/>
              <a:ea typeface="標楷體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EA6E4-BFDF-0758-633A-B9C064EDD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>
            <a:extLst>
              <a:ext uri="{FF2B5EF4-FFF2-40B4-BE49-F238E27FC236}">
                <a16:creationId xmlns:a16="http://schemas.microsoft.com/office/drawing/2014/main" id="{821D4230-5E9A-9AC2-40E8-61A76EF8CAAB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0" y="672480"/>
            <a:ext cx="12191760" cy="6097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(</a:t>
            </a:r>
            <a:r>
              <a:rPr lang="zh-TW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副歌</a:t>
            </a:r>
            <a:r>
              <a:rPr 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)</a:t>
            </a: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基督精兵前進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為耶穌力戰 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高舉聖架寶旗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  <a:p>
            <a:pPr algn="ctr" defTabSz="914400">
              <a:lnSpc>
                <a:spcPct val="90000"/>
              </a:lnSpc>
              <a:spcBef>
                <a:spcPts val="1001"/>
              </a:spcBef>
              <a:spcAft>
                <a:spcPts val="1200"/>
              </a:spcAft>
              <a:tabLst>
                <a:tab pos="0" algn="l"/>
              </a:tabLst>
            </a:pPr>
            <a:r>
              <a:rPr lang="zh" altLang="en-US" sz="54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勝仇敵萬萬 </a:t>
            </a:r>
            <a:endParaRPr lang="en-US" sz="54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65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167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標楷體</vt:lpstr>
      <vt:lpstr>新細明體</vt:lpstr>
      <vt:lpstr>新細明體</vt:lpstr>
      <vt:lpstr>Arial</vt:lpstr>
      <vt:lpstr>Calibri</vt:lpstr>
      <vt:lpstr>Calibri Light</vt:lpstr>
      <vt:lpstr>Symbol</vt:lpstr>
      <vt:lpstr>Times New Roman</vt:lpstr>
      <vt:lpstr>Wingdings</vt:lpstr>
      <vt:lpstr>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陳建中</dc:creator>
  <dc:description/>
  <cp:lastModifiedBy>Huijie Xiang</cp:lastModifiedBy>
  <cp:revision>380</cp:revision>
  <dcterms:created xsi:type="dcterms:W3CDTF">2016-06-08T10:00:33Z</dcterms:created>
  <dcterms:modified xsi:type="dcterms:W3CDTF">2025-08-26T01:31:39Z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6</vt:i4>
  </property>
</Properties>
</file>