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</p:sldIdLst>
  <p:sldSz cx="12192000" cy="6858000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6"/>
  </p:normalViewPr>
  <p:slideViewPr>
    <p:cSldViewPr snapToGrid="0">
      <p:cViewPr varScale="1">
        <p:scale>
          <a:sx n="102" d="100"/>
          <a:sy n="102" d="100"/>
        </p:scale>
        <p:origin x="5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EB1BF41-54C7-1005-5FA6-09E92C5DB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272D6-2034-6A4F-898F-D6976A962F0A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E3C7FBB-8D3F-9216-730B-E07490CDA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13E4177-B086-D38B-186C-208CD7D3C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D94738-584C-2C46-AE05-5806EBF92256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8649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4437BBA-A82C-9765-952F-75EA3D0FB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D7681-211B-C54F-A10D-41F495E9C095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BF56D20-3A47-FB51-75EF-C0785DEC2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93CCE51-9B82-AF6E-75A3-58285218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4FAD74-3D36-F346-B08B-E620AA04A417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60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B7D0684-BDF5-73B9-D0E2-977CE6F4C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EF69B-C612-D349-8740-93297920B28B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74AB49-E4C4-7AAB-7511-07AD7F156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28D0C58-D4FD-911A-588D-446D6EE8F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156C30-FC09-5440-962A-791103E6CBC2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729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A4E107-CEFD-165F-4D28-5CFD7EC2A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41FCD-A88B-EF46-9CB0-14FC0498072F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87758B2-3CC7-1C86-A25A-0FC9C1D4E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64749DB-8873-7218-9B73-C999E3B23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414C7E-AE1D-634A-810D-6BF5402EB0A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767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389E9B-45F3-F842-B8A3-3A81322B1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E34FC-474E-9F45-B231-825C8662E1C5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B77B72D-4B85-8A19-7057-94BB419DB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CFF7B45-54AB-4EF8-2D30-4FAA7EC93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11DF52-526A-8640-A10F-E10BC721C80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864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13B5F202-A88C-B1E1-889E-1CC4B935B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47C82-6848-354A-999F-8FC56B25DED2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A9303134-E616-7965-D4EF-A71B1DFFA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0A75B4D0-C564-4B3E-1D5E-81CE4FB91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9A74B-43F5-A744-8C0A-3070B66E0B3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3046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7A20923B-E9EA-3FBC-E864-17387215F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F58FE-8E8D-0949-ADAD-8D1E26C29040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27267D79-D5B9-9404-EAB7-0B8EAFE71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CC235F1A-136F-8077-55F1-D2B9D18A2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2143C3-6090-6745-974B-DEACC86D84A7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3229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3E333621-DD4B-F754-29EB-F3B100458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4C56D-F302-1F4B-A4FC-25C6E921812E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1BBA45BE-608A-499F-9F7E-7218B063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56B6F150-4290-175E-24B5-CB70EA925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5C00E-85ED-014B-9866-77EF94A2BC22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5753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2E621C54-1CC9-CDA9-CD66-DAC75824E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0FE69-B725-9F43-B3F5-E3FCE25FB547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07166FF6-75AE-9685-CBA4-F1F3179BD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4AB6515D-17A1-1185-83FD-489BB27A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FEB3F1-02BF-D749-B0FA-D118215F7A6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5171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3D67F2A0-216D-20A9-8111-51EE39FBD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ED2F3-9653-C245-8C93-E6D69359F5AB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73E23692-C87B-A186-5249-D274F5EFF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D0775AEB-9D8E-655D-18D2-B061522E0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A7E7C1-B7DD-EF44-9872-E4B344DA1A5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787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89BBD644-65C7-51B9-BC8A-BF5F0E8E8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2848B-F1A4-9A4C-85FD-4A6CE7ECA3D6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B702CB20-D130-E918-2080-CC10D72E1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7B9BE76E-006C-A095-7606-5EDA4CAB3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529CD3-E35E-564D-9D2B-33F7E55D494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567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3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0945E76F-E17D-2CEA-8AB6-BE083608567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7A682ACB-F4CF-6176-E0DB-ABFEA1F88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1A652EE-A95D-4F98-DA28-22FDF241DE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8573303-74AE-6B4D-A7FE-5A53FA812202}" type="datetimeFigureOut">
              <a:rPr lang="zh-TW" altLang="en-US"/>
              <a:pPr>
                <a:defRPr/>
              </a:pPr>
              <a:t>2025/7/27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A231A37-7B00-3F3C-E76A-AB35BC044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1A3B15F-E297-0D0D-6E7A-76D8143B5E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81E2F4E5-E8C2-464E-B877-A73BFDFCE392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新細明體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新細明體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2">
            <a:extLst>
              <a:ext uri="{FF2B5EF4-FFF2-40B4-BE49-F238E27FC236}">
                <a16:creationId xmlns:a16="http://schemas.microsoft.com/office/drawing/2014/main" id="{4A11F768-A0FB-ADAE-7BC7-6664725334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eaLnBrk="1" hangingPunct="1"/>
            <a:endParaRPr kumimoji="0" lang="en-US" altLang="zh-TW" sz="2000" b="1" u="sng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kumimoji="0" lang="en-US" altLang="zh-TW" sz="5400" b="1" u="sng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 </a:t>
            </a:r>
            <a:r>
              <a:rPr kumimoji="0" lang="zh-TW" altLang="en-US" sz="5400" b="1" u="sng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奇妙恩膏</a:t>
            </a:r>
            <a:endParaRPr kumimoji="0" lang="en-US" altLang="zh-TW" sz="5400" b="1" u="sng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endParaRPr kumimoji="0" lang="en-US" altLang="zh-TW" sz="1000" b="1" u="sng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kumimoji="0" lang="en-US" altLang="zh-CN" sz="5000" b="1" dirty="0">
                <a:solidFill>
                  <a:schemeClr val="bg1"/>
                </a:solidFill>
                <a:latin typeface="Century" panose="02040604050505020304" pitchFamily="18" charset="0"/>
                <a:ea typeface="標楷體" panose="02010601000101010101" pitchFamily="2" charset="-120"/>
              </a:rPr>
              <a:t>1. </a:t>
            </a:r>
            <a:r>
              <a:rPr kumimoji="0" lang="zh-CN" altLang="en-US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在我心中有一奇妙恩膏</a:t>
            </a:r>
            <a:endParaRPr kumimoji="0" lang="en-US" altLang="zh-CN" sz="50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kumimoji="0" lang="en-US" altLang="zh-CN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            </a:t>
            </a:r>
            <a:r>
              <a:rPr kumimoji="0" lang="zh-CN" altLang="en-US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有一奇妙恩膏  凡事都指教</a:t>
            </a:r>
          </a:p>
          <a:p>
            <a:pPr eaLnBrk="1" hangingPunct="1"/>
            <a:r>
              <a:rPr kumimoji="0" lang="en-US" altLang="zh-CN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     </a:t>
            </a:r>
            <a:r>
              <a:rPr kumimoji="0" lang="zh-CN" altLang="en-US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在我心中有一奇妙恩膏</a:t>
            </a:r>
            <a:endParaRPr kumimoji="0" lang="en-US" altLang="zh-CN" sz="50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algn="l" eaLnBrk="1" hangingPunct="1"/>
            <a:r>
              <a:rPr kumimoji="0" lang="en-US" altLang="zh-CN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                      </a:t>
            </a:r>
            <a:r>
              <a:rPr kumimoji="0" lang="zh-CN" altLang="en-US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凡事都將我指教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副標題 2">
            <a:extLst>
              <a:ext uri="{FF2B5EF4-FFF2-40B4-BE49-F238E27FC236}">
                <a16:creationId xmlns:a16="http://schemas.microsoft.com/office/drawing/2014/main" id="{A596477F-CB9C-1945-9A20-27ECEE96B4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eaLnBrk="1" hangingPunct="1"/>
            <a:endParaRPr kumimoji="0" lang="en-US" altLang="zh-TW" sz="4500" b="1" dirty="0">
              <a:solidFill>
                <a:schemeClr val="bg1"/>
              </a:solidFill>
              <a:latin typeface="Century" panose="02040604050505020304" pitchFamily="18" charset="0"/>
              <a:ea typeface="標楷體" panose="02010601000101010101" pitchFamily="2" charset="-120"/>
            </a:endParaRPr>
          </a:p>
          <a:p>
            <a:pPr eaLnBrk="1" hangingPunct="1"/>
            <a:endParaRPr kumimoji="0" lang="en-US" altLang="zh-CN" sz="5000" b="1" dirty="0">
              <a:solidFill>
                <a:schemeClr val="bg1"/>
              </a:solidFill>
              <a:latin typeface="Century" panose="02040604050505020304" pitchFamily="18" charset="0"/>
              <a:ea typeface="標楷體" panose="02010601000101010101" pitchFamily="2" charset="-120"/>
            </a:endParaRPr>
          </a:p>
          <a:p>
            <a:pPr eaLnBrk="1" hangingPunct="1"/>
            <a:r>
              <a:rPr kumimoji="0" lang="en-US" altLang="zh-CN" sz="5000" b="1" dirty="0">
                <a:solidFill>
                  <a:schemeClr val="bg1"/>
                </a:solidFill>
                <a:latin typeface="Century" panose="02040604050505020304" pitchFamily="18" charset="0"/>
                <a:ea typeface="標楷體" panose="02010601000101010101" pitchFamily="2" charset="-120"/>
              </a:rPr>
              <a:t>2.</a:t>
            </a:r>
            <a:r>
              <a:rPr kumimoji="0" lang="zh-CN" altLang="en-US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 在我心中唱一甜美詩歌</a:t>
            </a:r>
            <a:endParaRPr kumimoji="0" lang="en-US" altLang="zh-CN" sz="50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kumimoji="0" lang="en-US" altLang="zh-CN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           </a:t>
            </a:r>
            <a:r>
              <a:rPr kumimoji="0" lang="zh-CN" altLang="en-US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唱一甜美詩歌  唱天上樂歌</a:t>
            </a:r>
            <a:endParaRPr kumimoji="0" lang="en-US" altLang="zh-CN" sz="50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kumimoji="0" lang="en-US" altLang="zh-CN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    </a:t>
            </a:r>
            <a:r>
              <a:rPr kumimoji="0" lang="zh-CN" altLang="en-US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在我心中唱一甜美诗歌</a:t>
            </a:r>
            <a:endParaRPr kumimoji="0" lang="en-US" altLang="zh-CN" sz="50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algn="l" eaLnBrk="1" hangingPunct="1"/>
            <a:r>
              <a:rPr kumimoji="0" lang="en-US" altLang="zh-CN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                      </a:t>
            </a:r>
            <a:r>
              <a:rPr kumimoji="0" lang="zh-CN" altLang="en-US" sz="5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唱那奇妙爱之歌</a:t>
            </a:r>
            <a:endParaRPr kumimoji="0" lang="zh-TW" altLang="en-US" sz="50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73</Words>
  <Application>Microsoft Macintosh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Calibri</vt:lpstr>
      <vt:lpstr>新細明體</vt:lpstr>
      <vt:lpstr>Arial</vt:lpstr>
      <vt:lpstr>Calibri Light</vt:lpstr>
      <vt:lpstr>標楷體</vt:lpstr>
      <vt:lpstr>Century</vt:lpstr>
      <vt:lpstr>1_Office 佈景主題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陳建中</dc:creator>
  <cp:lastModifiedBy>Huijie Xiang</cp:lastModifiedBy>
  <cp:revision>67</cp:revision>
  <dcterms:created xsi:type="dcterms:W3CDTF">2016-06-09T09:14:01Z</dcterms:created>
  <dcterms:modified xsi:type="dcterms:W3CDTF">2025-07-27T20:14:17Z</dcterms:modified>
</cp:coreProperties>
</file>