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6D887B-8F33-4BDA-26BC-5A8A0685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97142-DDEC-B64D-84AF-BC1191407148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1F0A82-6695-524B-9D2D-6775A60DB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D5F531-9EEA-11C3-FD48-A2347DA2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6F091-B5C0-714B-8C3C-AEFF7C9EBA9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6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0F63BD-F60D-F861-97B4-785651A7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0DC32-22A7-DF4C-99E6-40C579899D0C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BD5EBE-ECFC-0939-7F1B-05516DC6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F56A23-710F-434B-8F92-34D598A6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D59B9-8481-DB42-9A5A-0174597335E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70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4185B7-6BDD-5B9A-23D1-9579D804A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CCBC0-C174-4648-9FA7-71F11731D380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16BD6C-F998-52D1-0497-3A8B30D9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D4DFB0-C5FB-E3EB-A4C0-0DBB5EC6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2227E-0721-AD43-94DA-EB82F34A7D6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10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D7FB75-D44A-B02E-6997-7C8F25E23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8DE20-1DFE-7D49-B499-B903EBBB4833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57D69D-9D18-8321-07BE-82A8F5CEA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E9C3CC-5327-DDE7-09DA-11F0158C0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C7F01-2061-3A41-8385-554D7DD41E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20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BCB3266-B499-A76D-9901-45EC64B9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36EFD-E4B7-4B49-B5CF-5269CFFBBB9D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856DC2B-8062-B546-4819-86D25C7F7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E5B109-40D6-4BAA-6188-8CA3C1942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87C49-7EEB-F845-912B-1FB331684D6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27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45DBD9B9-B73D-4601-FF93-C3E8F795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9F718-B26F-7645-9050-5A0D73AAAA7A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C95E7C2-9B66-17DF-67FD-2B9A927B6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08F0865E-D6E9-52ED-1AEB-0F3B0C467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4D6F8-9661-464A-A444-B6DC566EF23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9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828433F3-E649-5770-80C8-5C4E6AB5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E632-9D52-0A4E-A82B-E38FCAB1C3D5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C2FA4B44-32A4-6070-8D56-BEC1EF4A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050F38D7-C123-15A9-9862-1FBB17AF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94F0C-FE2D-BE46-8358-736F269BDDD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04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AA189D0E-6B74-92F4-F31A-8339DA56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FB3D4-BAD3-F84B-B951-4A505D7725FD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BABA27F3-015F-6BBA-C3AC-28F1E30B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3913E7A9-4A80-8618-2DED-4831B3FE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D312B-2B84-BC47-9734-01387C170DA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48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7F5389CA-ED15-8EF8-5552-57497950B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E543A-FECF-834E-A09E-C6A5367C39EB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71DEBBDA-5874-E18D-B5A6-DBBA1FB2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9464421D-373B-DF55-F195-678FFB3F0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D14D-C727-2940-A307-E85D2EA31A7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45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05E97FDA-EFD5-1AFB-169F-2C46AA52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BA35F-C1BE-0C49-99A4-123D9FDFDFBB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91713BA-A81B-6E28-DC8E-D6F25018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CA2C9D23-F0FB-03DF-DE80-06253ABEF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46FAA-D59F-9645-8C39-14A534323BC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15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4CB2E47-0E5A-8D50-04EE-3BB595CF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1DE8-8709-5043-A4AA-47EB1971F1A8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B2887DD-608C-D291-4FE5-EA361F25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7172195-2010-164C-3390-35AFED77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4C724-D0B5-004F-AC7F-738EF935E6A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67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9AACF3E1-6BDA-370B-0B27-52D31BEC05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705E6FE9-70BC-011F-7175-9295C47E83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CD821C-8516-D1CB-0A47-E1476CFBF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C04129A-EF36-4F4C-A15C-B003F6A8CB7A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8514A6-7A9D-BA4E-D7FC-5ED3C019D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57D38C9-2A0B-65EF-21C2-FE1B9147E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7875DF5-F45A-D347-B87D-B4B0E2DF2C8D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副標題 2">
            <a:extLst>
              <a:ext uri="{FF2B5EF4-FFF2-40B4-BE49-F238E27FC236}">
                <a16:creationId xmlns:a16="http://schemas.microsoft.com/office/drawing/2014/main" id="{6900928F-2834-ABF4-EAEA-E0C09BD9C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eaLnBrk="1" hangingPunct="1"/>
            <a:endParaRPr kumimoji="0" lang="en-US" altLang="zh-TW" sz="45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以感恩的心進祂的門</a:t>
            </a:r>
            <a:endParaRPr kumimoji="0" lang="en-US" altLang="zh-TW" sz="54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10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30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我以感恩的心  來進入祂的門</a:t>
            </a:r>
            <a:endParaRPr kumimoji="0" lang="en-US" altLang="zh-TW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用讚美進入祂的院</a:t>
            </a:r>
          </a:p>
          <a:p>
            <a:pPr eaLnBrk="1" hangingPunct="1"/>
            <a:r>
              <a:rPr kumimoji="0" lang="zh-TW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我要說  這是神所定的日子</a:t>
            </a:r>
            <a:endParaRPr kumimoji="0" lang="en-US" altLang="zh-TW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我要歡呼因祂使我喜樂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副標題 2">
            <a:extLst>
              <a:ext uri="{FF2B5EF4-FFF2-40B4-BE49-F238E27FC236}">
                <a16:creationId xmlns:a16="http://schemas.microsoft.com/office/drawing/2014/main" id="{63EE9CFB-48A6-7D07-90AA-EE439DC1F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eaLnBrk="1" hangingPunct="1"/>
            <a:endParaRPr kumimoji="0" lang="en-US" altLang="zh-TW" sz="4500" b="1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4500" b="1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祂使我喜樂  祂使我喜樂</a:t>
            </a:r>
            <a:endParaRPr kumimoji="0" lang="en-US" altLang="zh-TW" sz="5000" b="1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我要歡呼因祂使我喜樂</a:t>
            </a:r>
          </a:p>
          <a:p>
            <a:pPr eaLnBrk="1" hangingPunct="1"/>
            <a:endParaRPr kumimoji="0" lang="en-US" altLang="zh-TW" sz="2000" b="1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祂使我喜樂  祂使我喜樂</a:t>
            </a:r>
            <a:endParaRPr kumimoji="0" lang="en-US" altLang="zh-TW" sz="5000" b="1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zh-TW" altLang="en-US" sz="5000" b="1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我要歡呼因祂使我喜樂</a:t>
            </a:r>
            <a:endParaRPr kumimoji="0" lang="en-US" altLang="zh-TW" sz="5000" b="1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74</Words>
  <Application>Microsoft Macintosh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新細明體</vt:lpstr>
      <vt:lpstr>Arial</vt:lpstr>
      <vt:lpstr>Calibri Light</vt:lpstr>
      <vt:lpstr>標楷體</vt:lpstr>
      <vt:lpstr>Century</vt:lpstr>
      <vt:lpstr>1_Office 佈景主題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67</cp:revision>
  <dcterms:created xsi:type="dcterms:W3CDTF">2016-06-09T09:14:01Z</dcterms:created>
  <dcterms:modified xsi:type="dcterms:W3CDTF">2025-07-27T20:09:44Z</dcterms:modified>
</cp:coreProperties>
</file>