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6"/>
  </p:normalViewPr>
  <p:slideViewPr>
    <p:cSldViewPr snapToGrid="0">
      <p:cViewPr varScale="1">
        <p:scale>
          <a:sx n="102" d="100"/>
          <a:sy n="102" d="100"/>
        </p:scale>
        <p:origin x="50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198B68D-24B2-B310-1ECD-50A102260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1C2EF-80E9-174F-8772-62B4393C98A1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163FACE-8297-8D70-1B58-714EDE863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ECB1B7-E1CD-8B4B-C7C3-6B26DECC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E95A08-29ED-1F49-ADD6-489C4689F78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223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08D754-DAB9-AFAD-288E-1517A5EA4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F831F-D098-254D-A16A-7EE20418F907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60A8340-9451-482E-EF93-73DB1467B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2356CC9-49E3-B784-C6C2-CFA229165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ABC65-1BC2-D44B-8220-5BF85191142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665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29F1583-ECE2-CE4E-9E48-8247A5599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22827-C673-3D4D-9D50-A4B49E8FBE24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FBCFC9B-5CE9-D4B6-9FEC-FA59BA979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6001A9-6062-409D-FE45-E14362485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D8FE3-D626-EB47-ABB1-CB19C8AF7F8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807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14D7D2-B66C-D219-9C56-BE41A4C11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281D8-2D72-D544-BC5E-B5891CF6315E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8B662D9-5A05-7AB1-E458-F4B6912E1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6993DA0-B345-B9A3-5872-F18C791CD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7E272-C56D-FF48-8111-8B797E1EF5F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360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C07021E-ABEC-5DEC-AFFD-1C08E160C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905A4-7A87-3F44-8D95-9189032211EB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BC78146-F78C-F744-F266-F04F1A632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4A2E47E-7D2B-3C9C-729B-6FB1F6D43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A3ACEC-3E12-C348-BECD-57045ACE4613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2697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983B75CA-390C-ACAC-943A-DD04238CC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8876F-E598-7D4F-B5BF-B170801173BC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36A0BEAA-742D-BB73-789E-BFA3A7ACB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ACC8BE4B-D7CD-97E9-C97D-8848DF48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EAFF9-4CCB-B04B-9A38-2D602A97359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925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>
            <a:extLst>
              <a:ext uri="{FF2B5EF4-FFF2-40B4-BE49-F238E27FC236}">
                <a16:creationId xmlns:a16="http://schemas.microsoft.com/office/drawing/2014/main" id="{07465EE9-7FDF-5973-160C-1FB20607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270D4-EE0C-8E43-BD3D-91991848ED25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8" name="頁尾版面配置區 4">
            <a:extLst>
              <a:ext uri="{FF2B5EF4-FFF2-40B4-BE49-F238E27FC236}">
                <a16:creationId xmlns:a16="http://schemas.microsoft.com/office/drawing/2014/main" id="{D85FBE59-AEB3-E554-D08E-47C68815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>
            <a:extLst>
              <a:ext uri="{FF2B5EF4-FFF2-40B4-BE49-F238E27FC236}">
                <a16:creationId xmlns:a16="http://schemas.microsoft.com/office/drawing/2014/main" id="{E3AB57EF-AE2F-DE4D-1F3F-5331D279F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AF81DF-3D33-1A4B-AC1C-D67712BF05E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822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>
            <a:extLst>
              <a:ext uri="{FF2B5EF4-FFF2-40B4-BE49-F238E27FC236}">
                <a16:creationId xmlns:a16="http://schemas.microsoft.com/office/drawing/2014/main" id="{9E9C326E-69D9-F0BE-9B6A-9C11DBC90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41F3C-62D1-D740-91E4-0C4019C3388A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4" name="頁尾版面配置區 4">
            <a:extLst>
              <a:ext uri="{FF2B5EF4-FFF2-40B4-BE49-F238E27FC236}">
                <a16:creationId xmlns:a16="http://schemas.microsoft.com/office/drawing/2014/main" id="{CB1F170A-8480-82D5-FC8E-090AE4032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>
            <a:extLst>
              <a:ext uri="{FF2B5EF4-FFF2-40B4-BE49-F238E27FC236}">
                <a16:creationId xmlns:a16="http://schemas.microsoft.com/office/drawing/2014/main" id="{00A7A38A-7A43-601F-1BFF-3578FBBED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B719C-1E76-4748-ADF1-C7340902BD2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41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>
            <a:extLst>
              <a:ext uri="{FF2B5EF4-FFF2-40B4-BE49-F238E27FC236}">
                <a16:creationId xmlns:a16="http://schemas.microsoft.com/office/drawing/2014/main" id="{CD3DC28E-7CA0-A02A-8C0E-88D6A5AE9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DE827-CD9F-5942-A931-ED11B9D2D9F5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3" name="頁尾版面配置區 4">
            <a:extLst>
              <a:ext uri="{FF2B5EF4-FFF2-40B4-BE49-F238E27FC236}">
                <a16:creationId xmlns:a16="http://schemas.microsoft.com/office/drawing/2014/main" id="{90C6CDBD-1767-35A6-940C-3F990EB1D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>
            <a:extLst>
              <a:ext uri="{FF2B5EF4-FFF2-40B4-BE49-F238E27FC236}">
                <a16:creationId xmlns:a16="http://schemas.microsoft.com/office/drawing/2014/main" id="{41964DCC-E309-7DF8-45BC-AEB878818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F3172-F65F-5348-9033-8F672F8F799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83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7CB5CB21-2CF3-A2A5-7E92-C5698D189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C8F36-7BF1-D64C-87D2-09D3A7BE7318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E80CB1FB-92A4-BFA0-7DF0-F9BA68126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EA3A313D-610D-2406-676C-EFD5C80F8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66882-3822-F245-B041-55FCFE8CBE59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389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3">
            <a:extLst>
              <a:ext uri="{FF2B5EF4-FFF2-40B4-BE49-F238E27FC236}">
                <a16:creationId xmlns:a16="http://schemas.microsoft.com/office/drawing/2014/main" id="{FE48D492-E0D8-A105-AFC5-99AB552E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92640-3660-D341-8379-5E2134533D0C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6" name="頁尾版面配置區 4">
            <a:extLst>
              <a:ext uri="{FF2B5EF4-FFF2-40B4-BE49-F238E27FC236}">
                <a16:creationId xmlns:a16="http://schemas.microsoft.com/office/drawing/2014/main" id="{64168F5F-F61A-A380-908A-250992008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>
            <a:extLst>
              <a:ext uri="{FF2B5EF4-FFF2-40B4-BE49-F238E27FC236}">
                <a16:creationId xmlns:a16="http://schemas.microsoft.com/office/drawing/2014/main" id="{2EEE6FAA-291E-6AF0-243F-F59837A1D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3EFC8-58DC-0348-B604-BAD7E70B3C17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03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13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>
            <a:extLst>
              <a:ext uri="{FF2B5EF4-FFF2-40B4-BE49-F238E27FC236}">
                <a16:creationId xmlns:a16="http://schemas.microsoft.com/office/drawing/2014/main" id="{68BEE32E-D614-E3B8-2E42-BD2B1E64ABD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>
            <a:extLst>
              <a:ext uri="{FF2B5EF4-FFF2-40B4-BE49-F238E27FC236}">
                <a16:creationId xmlns:a16="http://schemas.microsoft.com/office/drawing/2014/main" id="{1A45E463-E9B5-A211-1A10-EBD2488069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9B6CBC2-855C-207B-366A-2E60960D97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94BE619-DA30-3842-BF03-A98F2D2BD304}" type="datetimeFigureOut">
              <a:rPr lang="zh-TW" altLang="en-US"/>
              <a:pPr>
                <a:defRPr/>
              </a:pPr>
              <a:t>2025/8/8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315F6A8-5CBA-4F28-090E-CA30448C81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E2142F3-3112-5CD6-CF02-4F7A7806C6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6B01802-62C3-6345-89CB-3229C3CDCCE5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新細明體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新細明體" pitchFamily="18" charset="-120"/>
          <a:cs typeface="新細明體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新細明體" pitchFamily="18" charset="-12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新細明體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2">
            <a:extLst>
              <a:ext uri="{FF2B5EF4-FFF2-40B4-BE49-F238E27FC236}">
                <a16:creationId xmlns:a16="http://schemas.microsoft.com/office/drawing/2014/main" id="{23278C20-9593-FE39-6D2B-A1E46CB4C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0988"/>
            <a:ext cx="12192000" cy="6577012"/>
          </a:xfrm>
        </p:spPr>
        <p:txBody>
          <a:bodyPr/>
          <a:lstStyle/>
          <a:p>
            <a:pPr eaLnBrk="1" hangingPunct="1"/>
            <a:r>
              <a:rPr kumimoji="0" lang="zh-TW" altLang="en-US" sz="54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豈</a:t>
            </a:r>
            <a:r>
              <a:rPr kumimoji="0" lang="en-US" altLang="zh-TW" sz="54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</a:t>
            </a:r>
            <a:r>
              <a:rPr kumimoji="0" lang="zh-TW" altLang="en-US" sz="54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不</a:t>
            </a:r>
            <a:r>
              <a:rPr kumimoji="0" lang="en-US" altLang="zh-TW" sz="54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 </a:t>
            </a:r>
            <a:r>
              <a:rPr kumimoji="0" lang="zh-TW" altLang="en-US" sz="5400" b="1" u="sng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知</a:t>
            </a:r>
            <a:endParaRPr kumimoji="0" lang="en-US" altLang="zh-TW" sz="5400" b="1" u="sng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endParaRPr kumimoji="0" lang="en-US" altLang="zh-TW" sz="2000" b="1" u="sng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  <a:p>
            <a:pPr eaLnBrk="1" hangingPunct="1"/>
            <a:r>
              <a:rPr kumimoji="0" lang="en-US" altLang="zh-TW" sz="5400" b="1" dirty="0">
                <a:solidFill>
                  <a:schemeClr val="bg1"/>
                </a:solidFill>
                <a:latin typeface="Century" panose="02040604050505020304" pitchFamily="18" charset="0"/>
                <a:ea typeface="標楷體" panose="02010601000101010101" pitchFamily="2" charset="-120"/>
              </a:rPr>
              <a:t>1.</a:t>
            </a:r>
            <a:r>
              <a:rPr kumimoji="0"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豈不知，豈不知，你們是殿？</a:t>
            </a:r>
          </a:p>
          <a:p>
            <a:pPr eaLnBrk="1" hangingPunct="1"/>
            <a:r>
              <a:rPr kumimoji="0"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豈不知，豈不知，你們是殿？</a:t>
            </a:r>
          </a:p>
          <a:p>
            <a:pPr eaLnBrk="1" hangingPunct="1"/>
            <a:r>
              <a:rPr kumimoji="0"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豈不知，豈不知，你們是殿？</a:t>
            </a:r>
          </a:p>
          <a:p>
            <a:pPr eaLnBrk="1" hangingPunct="1"/>
            <a:r>
              <a:rPr kumimoji="0"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你們身子就是神的殿</a:t>
            </a:r>
            <a:r>
              <a:rPr kumimoji="0" lang="zh-CN" altLang="en-US" sz="5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。</a:t>
            </a:r>
            <a:endParaRPr kumimoji="0" lang="zh-TW" altLang="en-US" sz="54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副標題 2">
            <a:extLst>
              <a:ext uri="{FF2B5EF4-FFF2-40B4-BE49-F238E27FC236}">
                <a16:creationId xmlns:a16="http://schemas.microsoft.com/office/drawing/2014/main" id="{1511C2E7-30C8-D831-79A3-B8199A8C5E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eaLnBrk="1" hangingPunct="1"/>
            <a:endParaRPr kumimoji="0" lang="en-US" altLang="zh-TW" sz="4500" b="1" dirty="0">
              <a:solidFill>
                <a:schemeClr val="bg1"/>
              </a:solidFill>
              <a:latin typeface="Century" panose="02040604050505020304" pitchFamily="18" charset="0"/>
              <a:ea typeface="標楷體" panose="02010601000101010101" pitchFamily="2" charset="-120"/>
            </a:endParaRPr>
          </a:p>
          <a:p>
            <a:pPr eaLnBrk="1" hangingPunct="1"/>
            <a:endParaRPr kumimoji="0" lang="en-US" altLang="zh-TW" sz="4500" b="1" dirty="0">
              <a:solidFill>
                <a:schemeClr val="bg1"/>
              </a:solidFill>
              <a:latin typeface="Century" panose="02040604050505020304" pitchFamily="18" charset="0"/>
              <a:ea typeface="標楷體" panose="02010601000101010101" pitchFamily="2" charset="-120"/>
            </a:endParaRPr>
          </a:p>
          <a:p>
            <a:pPr eaLnBrk="1" hangingPunct="1"/>
            <a:r>
              <a:rPr kumimoji="0" lang="en-US" altLang="zh-TW" sz="5400" b="1" dirty="0">
                <a:solidFill>
                  <a:schemeClr val="bg1"/>
                </a:solidFill>
                <a:latin typeface="Century" panose="02040604050505020304" pitchFamily="18" charset="0"/>
                <a:ea typeface="標楷體" panose="02010601000101010101" pitchFamily="2" charset="-120"/>
              </a:rPr>
              <a:t>2.</a:t>
            </a:r>
            <a:r>
              <a:rPr kumimoji="0"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滿喜樂，滿讚美，滿了榮耀</a:t>
            </a:r>
          </a:p>
          <a:p>
            <a:pPr eaLnBrk="1" hangingPunct="1"/>
            <a:r>
              <a:rPr kumimoji="0"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滿喜樂，滿讚美，滿了榮耀</a:t>
            </a:r>
          </a:p>
          <a:p>
            <a:pPr eaLnBrk="1" hangingPunct="1"/>
            <a:r>
              <a:rPr kumimoji="0"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滿喜樂，滿讚美，滿了榮耀</a:t>
            </a:r>
          </a:p>
          <a:p>
            <a:pPr eaLnBrk="1" hangingPunct="1"/>
            <a:r>
              <a:rPr kumimoji="0" lang="zh-TW" altLang="en-US" sz="5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你們身子就是神的殿</a:t>
            </a:r>
            <a:r>
              <a:rPr kumimoji="0" lang="zh-CN" altLang="en-US" sz="5400" b="1" dirty="0">
                <a:solidFill>
                  <a:schemeClr val="bg1"/>
                </a:solidFill>
                <a:latin typeface="標楷體" panose="02010601000101010101" pitchFamily="2" charset="-120"/>
                <a:ea typeface="標楷體" panose="02010601000101010101" pitchFamily="2" charset="-120"/>
              </a:rPr>
              <a:t>。</a:t>
            </a:r>
            <a:endParaRPr kumimoji="0" lang="zh-TW" altLang="en-US" sz="5400" b="1" dirty="0">
              <a:solidFill>
                <a:schemeClr val="bg1"/>
              </a:solidFill>
              <a:latin typeface="標楷體" panose="02010601000101010101" pitchFamily="2" charset="-120"/>
              <a:ea typeface="標楷體" panose="02010601000101010101" pitchFamily="2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80</Words>
  <Application>Microsoft Macintosh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Calibri</vt:lpstr>
      <vt:lpstr>新細明體</vt:lpstr>
      <vt:lpstr>Arial</vt:lpstr>
      <vt:lpstr>Calibri Light</vt:lpstr>
      <vt:lpstr>標楷體</vt:lpstr>
      <vt:lpstr>Century</vt:lpstr>
      <vt:lpstr>1_Office 佈景主題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陳建中</dc:creator>
  <cp:lastModifiedBy>Huijie Xiang</cp:lastModifiedBy>
  <cp:revision>63</cp:revision>
  <dcterms:created xsi:type="dcterms:W3CDTF">2016-06-09T09:14:01Z</dcterms:created>
  <dcterms:modified xsi:type="dcterms:W3CDTF">2025-08-08T17:30:57Z</dcterms:modified>
</cp:coreProperties>
</file>