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8" r:id="rId3"/>
    <p:sldId id="267" r:id="rId4"/>
  </p:sldIdLst>
  <p:sldSz cx="12192000" cy="6858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2" autoAdjust="0"/>
    <p:restoredTop sz="94737" autoAdjust="0"/>
  </p:normalViewPr>
  <p:slideViewPr>
    <p:cSldViewPr snapToGrid="0">
      <p:cViewPr varScale="1">
        <p:scale>
          <a:sx n="69" d="100"/>
          <a:sy n="69" d="100"/>
        </p:scale>
        <p:origin x="-78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1B223-9C78-4327-A805-0CDA65CDCFC6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B2C9F-9559-4732-9DD3-855DF21BE2F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8EA0D-800A-4F1A-B789-7145422953F4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3E3CF-AD59-46F0-B896-806BBCDB2C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88756-96F8-4E74-BD3C-E93A429F7D93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6BD4E-703D-42F0-9323-BF94E92C0E1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4E115-2671-46F5-AFA8-1C2C73319214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31E5E-A918-4C19-8A1F-0BE62EFBA5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CE0BC-A95E-400C-BF16-A6DC55FFC1FD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10191-F961-42D9-BD9D-E1926E00905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6EF55-0091-441F-B9DD-67630703E2E6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E12B3-B808-4BE1-B254-8A26571A37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BEA88-A5EE-43A1-9776-40813B10E6B0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AB8D1-C70C-410F-8919-2A70C710B4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C6993-B5D3-4C33-8940-5C506C1CAE98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A4F14-B44F-41D7-93D8-3FF987705CD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464C6-72EA-4467-98EF-9964BAD998E3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8D934-22A6-4012-8BBD-DAAEF6AFFB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D5164-4109-42AA-96B2-8530B76038E6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7F994-1666-444F-9BBD-3D385E6B15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21EFC-1FE5-498C-919F-D94273B7EC11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1EC23-5DBC-4904-9602-0A611EB020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CB366AB-AADF-4FA6-BE7E-E0B53842555D}" type="datetimeFigureOut">
              <a:rPr lang="zh-TW" altLang="en-US"/>
              <a:pPr>
                <a:defRPr/>
              </a:pPr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458E410-B8A7-4195-AAB3-C8071C06CD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新細明體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770688"/>
          </a:xfrm>
        </p:spPr>
        <p:txBody>
          <a:bodyPr/>
          <a:lstStyle/>
          <a:p>
            <a:pPr eaLnBrk="1" hangingPunct="1"/>
            <a:endParaRPr lang="en-US" altLang="zh-TW" sz="45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zh-TW" altLang="en-US" sz="5000" b="1" u="sng" dirty="0" smtClean="0">
                <a:solidFill>
                  <a:schemeClr val="bg1"/>
                </a:solidFill>
                <a:ea typeface="DFKai-SB"/>
              </a:rPr>
              <a:t>求主耶穌保守我忠誠 </a:t>
            </a:r>
            <a:endParaRPr lang="en-US" altLang="zh-TW" sz="5000" b="1" u="sng" dirty="0" smtClean="0">
              <a:solidFill>
                <a:schemeClr val="bg1"/>
              </a:solidFill>
              <a:ea typeface="DFKai-SB"/>
            </a:endParaRPr>
          </a:p>
          <a:p>
            <a:pPr eaLnBrk="1" hangingPunct="1"/>
            <a:endParaRPr lang="en-US" altLang="zh-TW" sz="3000" b="1" u="sng" dirty="0" smtClean="0">
              <a:solidFill>
                <a:schemeClr val="bg1"/>
              </a:solidFill>
              <a:ea typeface="DFKai-SB"/>
            </a:endParaRPr>
          </a:p>
          <a:p>
            <a:pPr eaLnBrk="1" hangingPunct="1"/>
            <a:r>
              <a:rPr lang="en-US" altLang="zh-TW" sz="5000" b="1" dirty="0" smtClean="0">
                <a:solidFill>
                  <a:schemeClr val="bg1"/>
                </a:solidFill>
                <a:ea typeface="DFKai-SB"/>
              </a:rPr>
              <a:t> </a:t>
            </a:r>
            <a:r>
              <a:rPr lang="zh-TW" altLang="en-US" sz="5000" b="1" dirty="0" smtClean="0">
                <a:solidFill>
                  <a:schemeClr val="bg1"/>
                </a:solidFill>
                <a:ea typeface="DFKai-SB"/>
              </a:rPr>
              <a:t>求主耶穌保守我忠誠 </a:t>
            </a:r>
            <a:endParaRPr lang="en-US" altLang="zh-TW" sz="5000" b="1" dirty="0" smtClean="0">
              <a:solidFill>
                <a:schemeClr val="bg1"/>
              </a:solidFill>
              <a:ea typeface="DFKai-SB"/>
            </a:endParaRPr>
          </a:p>
          <a:p>
            <a:pPr eaLnBrk="1" hangingPunct="1"/>
            <a:r>
              <a:rPr lang="zh-TW" altLang="en-US" sz="5000" b="1" dirty="0" smtClean="0">
                <a:solidFill>
                  <a:schemeClr val="bg1"/>
                </a:solidFill>
                <a:ea typeface="DFKai-SB"/>
              </a:rPr>
              <a:t>求主耶穌保守我忠誠 </a:t>
            </a:r>
            <a:endParaRPr lang="en-US" altLang="zh-TW" sz="5000" b="1" dirty="0" smtClean="0">
              <a:solidFill>
                <a:schemeClr val="bg1"/>
              </a:solidFill>
              <a:ea typeface="DFKai-SB"/>
            </a:endParaRPr>
          </a:p>
          <a:p>
            <a:pPr eaLnBrk="1" hangingPunct="1"/>
            <a:r>
              <a:rPr lang="zh-TW" altLang="en-US" sz="5000" b="1" dirty="0" smtClean="0">
                <a:solidFill>
                  <a:schemeClr val="bg1"/>
                </a:solidFill>
                <a:ea typeface="DFKai-SB"/>
              </a:rPr>
              <a:t>有我當跑的路程 </a:t>
            </a:r>
            <a:endParaRPr lang="en-US" altLang="zh-TW" sz="5000" b="1" dirty="0" smtClean="0">
              <a:solidFill>
                <a:schemeClr val="bg1"/>
              </a:solidFill>
              <a:ea typeface="DFKai-SB"/>
            </a:endParaRPr>
          </a:p>
          <a:p>
            <a:pPr eaLnBrk="1" hangingPunct="1"/>
            <a:r>
              <a:rPr lang="zh-TW" altLang="en-US" sz="5000" b="1" dirty="0" smtClean="0">
                <a:solidFill>
                  <a:schemeClr val="bg1"/>
                </a:solidFill>
                <a:ea typeface="DFKai-SB"/>
              </a:rPr>
              <a:t>有我當勝的戰爭 </a:t>
            </a:r>
            <a:endParaRPr lang="en-US" altLang="zh-TW" sz="5000" b="1" dirty="0" smtClean="0">
              <a:solidFill>
                <a:schemeClr val="bg1"/>
              </a:solidFill>
              <a:ea typeface="DFKai-SB"/>
            </a:endParaRPr>
          </a:p>
          <a:p>
            <a:pPr eaLnBrk="1" hangingPunct="1"/>
            <a:r>
              <a:rPr lang="zh-TW" altLang="en-US" sz="5000" b="1" dirty="0" smtClean="0">
                <a:solidFill>
                  <a:schemeClr val="bg1"/>
                </a:solidFill>
                <a:ea typeface="DFKai-SB"/>
              </a:rPr>
              <a:t>賜能力時時保守我</a:t>
            </a:r>
            <a:endParaRPr lang="zh-TW" altLang="en-US" sz="5000" b="1" dirty="0" smtClean="0">
              <a:solidFill>
                <a:schemeClr val="bg1"/>
              </a:solidFill>
              <a:latin typeface="標楷體" pitchFamily="65" charset="-120"/>
              <a:ea typeface="DFKai-SB"/>
            </a:endParaRPr>
          </a:p>
          <a:p>
            <a:pPr eaLnBrk="1" hangingPunct="1"/>
            <a:endParaRPr kumimoji="0" lang="en-US" altLang="zh-TW" sz="66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en-US" altLang="zh-TW" sz="45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en-US" altLang="zh-TW" sz="45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50</Words>
  <Application>Microsoft Office PowerPoint</Application>
  <PresentationFormat>Custom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佈景主題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陳建中</dc:creator>
  <cp:lastModifiedBy>Hong Liu</cp:lastModifiedBy>
  <cp:revision>18</cp:revision>
  <dcterms:created xsi:type="dcterms:W3CDTF">2016-06-08T16:05:16Z</dcterms:created>
  <dcterms:modified xsi:type="dcterms:W3CDTF">2020-07-10T17:18:10Z</dcterms:modified>
</cp:coreProperties>
</file>