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66"/>
  </p:normalViewPr>
  <p:slideViewPr>
    <p:cSldViewPr snapToGrid="0">
      <p:cViewPr varScale="1">
        <p:scale>
          <a:sx n="102" d="100"/>
          <a:sy n="102" d="100"/>
        </p:scale>
        <p:origin x="656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9BFFFBD-50F7-027A-B662-642F236BF4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6CA261-6838-C0AD-49A4-8BF38FA98B9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E0CE6B8-A4EF-964F-856C-ABEF53BF7C13}" type="datetimeFigureOut">
              <a:rPr lang="en-US"/>
              <a:pPr>
                <a:defRPr/>
              </a:pPr>
              <a:t>1/8/25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DA0784F-063E-458C-9501-FD7F0E95BA2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C0F7FED-ADD3-9548-341B-AABD563C0C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132C1A-B32C-88DB-E747-C0FA8AF4579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589EB0-D058-01B5-B5E8-3D26170B8C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3708E91-E9B3-7949-9569-B478623B396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248CB35C-61DC-20B1-2CC6-F472E3792FC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F4678C0E-577F-92D9-D0D1-9159B566E5C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zh-CN"/>
              <a:t>pian</a:t>
            </a:r>
            <a:endParaRPr lang="en-US" altLang="en-US">
              <a:ea typeface="新細明體" panose="02020500000000000000" pitchFamily="18" charset="-120"/>
            </a:endParaRPr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AAA48C54-C174-BE29-5959-79523CBC48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fld id="{95C99C22-7AFC-D84D-85B1-03E51CC4A4E5}" type="slidenum">
              <a:rPr lang="en-US" altLang="en-US"/>
              <a:pPr/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599D5AA-CBAC-0FA8-EAB0-3EA4456D8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D4186-4FF1-6042-B60A-149A5469CB3C}" type="datetimeFigureOut">
              <a:rPr lang="zh-TW" altLang="en-US"/>
              <a:pPr>
                <a:defRPr/>
              </a:pPr>
              <a:t>2025/1/8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8D2EC0E-B478-D931-3251-576462E54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CB4396C-BAE5-DB41-B402-D7793CE49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FB35B2-9B41-5844-98EB-14C5261FC669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7818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A2BFA8C-FF82-A488-64A2-61FF008CC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C2758-9709-8749-9EA5-59EB40524A12}" type="datetimeFigureOut">
              <a:rPr lang="zh-TW" altLang="en-US"/>
              <a:pPr>
                <a:defRPr/>
              </a:pPr>
              <a:t>2025/1/8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EE377BC-DA6D-458C-ACB7-53AB51332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064EFFB-0531-8266-1564-FA23F76AB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9D7F67-5E70-5443-9C7F-60C17BD1934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794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7A665BD-371B-BB03-FFB7-A4D270B7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0C17F-5DAF-914C-B48F-57DEF7636AE9}" type="datetimeFigureOut">
              <a:rPr lang="zh-TW" altLang="en-US"/>
              <a:pPr>
                <a:defRPr/>
              </a:pPr>
              <a:t>2025/1/8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1546261-2F18-CC04-6068-11E7B6D7A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04604-ED50-4D0D-F7AA-B3919FFC0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51E28-0CB8-A641-90A8-185498AF83F1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4848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3D638B6-FDA8-51D9-DE67-8F2D90D38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01B08-F51A-D446-90A9-26129D538E6B}" type="datetimeFigureOut">
              <a:rPr lang="zh-TW" altLang="en-US"/>
              <a:pPr>
                <a:defRPr/>
              </a:pPr>
              <a:t>2025/1/8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B2E56F0-C98F-13A8-A079-47F1092D0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EA22FB4-6E58-E35D-148F-7754BD89E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15FCDC-FC0E-BF4B-AFFF-812A6A403A45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1963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688E49A-753A-428F-CE89-C138D51F4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4474E-8130-4E46-8887-7BCD791C5BDC}" type="datetimeFigureOut">
              <a:rPr lang="zh-TW" altLang="en-US"/>
              <a:pPr>
                <a:defRPr/>
              </a:pPr>
              <a:t>2025/1/8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6939F8E-06B8-6E81-C06B-38D396B76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0F5823D-AC61-1564-F63A-9EFDC1CEB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6D1AA2-06BF-DC4F-BB52-0136C0F984DC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5613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3CB8B3E2-9B3B-F8CF-0452-D1DED6C62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041F2-B96D-D241-808F-CBE0746CA57C}" type="datetimeFigureOut">
              <a:rPr lang="zh-TW" altLang="en-US"/>
              <a:pPr>
                <a:defRPr/>
              </a:pPr>
              <a:t>2025/1/8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F46BCB32-BBA2-6CCA-CDB5-9AFBCF1FA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054F7AEF-B2D7-1743-E2C0-A254C5CFE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B0FEEC-C1A2-C148-A65D-B572941E1DBD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9463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>
            <a:extLst>
              <a:ext uri="{FF2B5EF4-FFF2-40B4-BE49-F238E27FC236}">
                <a16:creationId xmlns:a16="http://schemas.microsoft.com/office/drawing/2014/main" id="{A2F3EF99-F1DB-2736-D85D-C8BC7BD28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A7A0D-A711-D741-B7FC-5F17766BDE9E}" type="datetimeFigureOut">
              <a:rPr lang="zh-TW" altLang="en-US"/>
              <a:pPr>
                <a:defRPr/>
              </a:pPr>
              <a:t>2025/1/8</a:t>
            </a:fld>
            <a:endParaRPr lang="zh-TW" altLang="en-US"/>
          </a:p>
        </p:txBody>
      </p:sp>
      <p:sp>
        <p:nvSpPr>
          <p:cNvPr id="8" name="頁尾版面配置區 4">
            <a:extLst>
              <a:ext uri="{FF2B5EF4-FFF2-40B4-BE49-F238E27FC236}">
                <a16:creationId xmlns:a16="http://schemas.microsoft.com/office/drawing/2014/main" id="{A6C3CA19-4AAB-3460-2C1C-E4FA97BFE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>
            <a:extLst>
              <a:ext uri="{FF2B5EF4-FFF2-40B4-BE49-F238E27FC236}">
                <a16:creationId xmlns:a16="http://schemas.microsoft.com/office/drawing/2014/main" id="{E2CE2DD6-1174-D5B3-1BCE-6EB228C45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757284-810C-2144-8391-D751C14B9AA7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9137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>
            <a:extLst>
              <a:ext uri="{FF2B5EF4-FFF2-40B4-BE49-F238E27FC236}">
                <a16:creationId xmlns:a16="http://schemas.microsoft.com/office/drawing/2014/main" id="{76D8EA14-EFD7-67F2-BF26-8A14D2F16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E0C3D-165B-FC4F-9F0F-2893A2A7804D}" type="datetimeFigureOut">
              <a:rPr lang="zh-TW" altLang="en-US"/>
              <a:pPr>
                <a:defRPr/>
              </a:pPr>
              <a:t>2025/1/8</a:t>
            </a:fld>
            <a:endParaRPr lang="zh-TW" altLang="en-US"/>
          </a:p>
        </p:txBody>
      </p:sp>
      <p:sp>
        <p:nvSpPr>
          <p:cNvPr id="4" name="頁尾版面配置區 4">
            <a:extLst>
              <a:ext uri="{FF2B5EF4-FFF2-40B4-BE49-F238E27FC236}">
                <a16:creationId xmlns:a16="http://schemas.microsoft.com/office/drawing/2014/main" id="{B6556612-9119-6F36-BF4E-483592618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1F3BE29C-AD69-E618-77E2-2781CDF4F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64ABCE-ADFD-8146-B040-A6DB5E23B1C5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1401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>
            <a:extLst>
              <a:ext uri="{FF2B5EF4-FFF2-40B4-BE49-F238E27FC236}">
                <a16:creationId xmlns:a16="http://schemas.microsoft.com/office/drawing/2014/main" id="{B8D736D3-71F6-9E28-C68B-A70843711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83F3B-1FA6-5E48-9495-A471912395CC}" type="datetimeFigureOut">
              <a:rPr lang="zh-TW" altLang="en-US"/>
              <a:pPr>
                <a:defRPr/>
              </a:pPr>
              <a:t>2025/1/8</a:t>
            </a:fld>
            <a:endParaRPr lang="zh-TW" altLang="en-US"/>
          </a:p>
        </p:txBody>
      </p:sp>
      <p:sp>
        <p:nvSpPr>
          <p:cNvPr id="3" name="頁尾版面配置區 4">
            <a:extLst>
              <a:ext uri="{FF2B5EF4-FFF2-40B4-BE49-F238E27FC236}">
                <a16:creationId xmlns:a16="http://schemas.microsoft.com/office/drawing/2014/main" id="{9B0020FA-E85A-565B-C0AC-C3D7DF2F6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>
            <a:extLst>
              <a:ext uri="{FF2B5EF4-FFF2-40B4-BE49-F238E27FC236}">
                <a16:creationId xmlns:a16="http://schemas.microsoft.com/office/drawing/2014/main" id="{9914568E-DD94-BAD1-C3D9-E41C2A787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55C8FE-B233-464C-8BC0-2476124CF756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5174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BFAEE5DD-EA3C-A20F-2788-07726F846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18BD3-0E90-0848-A8A3-FA1FD6E15CD3}" type="datetimeFigureOut">
              <a:rPr lang="zh-TW" altLang="en-US"/>
              <a:pPr>
                <a:defRPr/>
              </a:pPr>
              <a:t>2025/1/8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64CDF81C-2460-68E4-CBC1-4C886E24A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9879839D-1CE0-4671-0A2C-3DA94EDB4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B93C84-C356-AF40-8BF1-A0A4318D63E2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0965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AAE42DB1-C996-8C89-3000-C2F0E81C5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829C8-E9E7-8B47-AB26-2CC8C4C53EAD}" type="datetimeFigureOut">
              <a:rPr lang="zh-TW" altLang="en-US"/>
              <a:pPr>
                <a:defRPr/>
              </a:pPr>
              <a:t>2025/1/8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F6BAFAC2-AD05-7818-99C7-46E0169CC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E7DD2900-92C3-9D7C-58E9-E69CA341B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E9C9AF-E10B-624A-84E7-94509E281B89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7382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13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>
            <a:extLst>
              <a:ext uri="{FF2B5EF4-FFF2-40B4-BE49-F238E27FC236}">
                <a16:creationId xmlns:a16="http://schemas.microsoft.com/office/drawing/2014/main" id="{9A1F0051-9A01-03B8-E484-D1539FEC59C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>
            <a:extLst>
              <a:ext uri="{FF2B5EF4-FFF2-40B4-BE49-F238E27FC236}">
                <a16:creationId xmlns:a16="http://schemas.microsoft.com/office/drawing/2014/main" id="{676802A9-899A-8CF9-1CCA-FFE97126081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A19D48A-1142-A5C0-B8A6-DEF18DE9C6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1DE82E3-0F8A-4240-8F8C-53D1CC71F135}" type="datetimeFigureOut">
              <a:rPr lang="zh-TW" altLang="en-US"/>
              <a:pPr>
                <a:defRPr/>
              </a:pPr>
              <a:t>2025/1/8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240EC55-9FF3-E4F0-71B6-354586B73B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DFBE0D1-D156-3BAC-5954-79DA024D9C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A689CCE3-5597-DC49-A1B5-28166EA93C32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新細明體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新細明體" pitchFamily="18" charset="-120"/>
          <a:cs typeface="新細明體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新細明體" pitchFamily="18" charset="-120"/>
          <a:cs typeface="新細明體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新細明體" pitchFamily="18" charset="-120"/>
          <a:cs typeface="新細明體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新細明體" pitchFamily="18" charset="-120"/>
          <a:cs typeface="新細明體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新細明體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副標題 2">
            <a:extLst>
              <a:ext uri="{FF2B5EF4-FFF2-40B4-BE49-F238E27FC236}">
                <a16:creationId xmlns:a16="http://schemas.microsoft.com/office/drawing/2014/main" id="{9780A39F-58E4-C306-7FE0-2D04CD2FB1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7112000"/>
          </a:xfrm>
        </p:spPr>
        <p:txBody>
          <a:bodyPr/>
          <a:lstStyle/>
          <a:p>
            <a:pPr eaLnBrk="1" hangingPunct="1"/>
            <a:endParaRPr kumimoji="0" lang="en-US" altLang="zh-TW" sz="4500" b="1" u="sng" dirty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kumimoji="0" lang="zh-TW" altLang="en-US" sz="6200" b="1" u="sng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來</a:t>
            </a:r>
            <a:r>
              <a:rPr kumimoji="0" lang="en-US" altLang="zh-TW" sz="6200" b="1" u="sng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 , </a:t>
            </a:r>
            <a:r>
              <a:rPr kumimoji="0" lang="zh-TW" altLang="en-US" sz="6200" b="1" u="sng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神聖之靈</a:t>
            </a:r>
            <a:endParaRPr kumimoji="0" lang="en-US" altLang="zh-TW" sz="6200" b="1" u="sng" dirty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endParaRPr kumimoji="0" lang="en-US" altLang="zh-TW" sz="1600" b="1" u="sng" dirty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kumimoji="0" lang="en-US" altLang="zh-TW" sz="60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kumimoji="0" lang="zh-TW" altLang="en-US" sz="60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來 開啟愚昧的心靈</a:t>
            </a:r>
          </a:p>
          <a:p>
            <a:pPr eaLnBrk="1" hangingPunct="1"/>
            <a:r>
              <a:rPr kumimoji="0" lang="zh-TW" altLang="en-US" sz="60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來 叫瞎眼得看見</a:t>
            </a:r>
          </a:p>
          <a:p>
            <a:pPr eaLnBrk="1" hangingPunct="1"/>
            <a:r>
              <a:rPr kumimoji="0" lang="zh-TW" altLang="en-US" sz="60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主啊 請來作我力量</a:t>
            </a:r>
          </a:p>
          <a:p>
            <a:pPr eaLnBrk="1" hangingPunct="1"/>
            <a:r>
              <a:rPr kumimoji="0" lang="zh-TW" altLang="en-US" sz="60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充滿我的靈魂體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內容版面配置區 2">
            <a:extLst>
              <a:ext uri="{FF2B5EF4-FFF2-40B4-BE49-F238E27FC236}">
                <a16:creationId xmlns:a16="http://schemas.microsoft.com/office/drawing/2014/main" id="{737164BC-F80A-F1A9-1626-5DC8B0D704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kumimoji="0" lang="zh-TW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內容版面配置區 2">
            <a:extLst>
              <a:ext uri="{FF2B5EF4-FFF2-40B4-BE49-F238E27FC236}">
                <a16:creationId xmlns:a16="http://schemas.microsoft.com/office/drawing/2014/main" id="{BD7FEB36-5DDD-5375-81A0-79627610E8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kumimoji="0" lang="zh-TW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內容版面配置區 2">
            <a:extLst>
              <a:ext uri="{FF2B5EF4-FFF2-40B4-BE49-F238E27FC236}">
                <a16:creationId xmlns:a16="http://schemas.microsoft.com/office/drawing/2014/main" id="{1B3A311C-8CC7-E0BA-725A-885952B0AA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kumimoji="0" lang="zh-TW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副標題 2">
            <a:extLst>
              <a:ext uri="{FF2B5EF4-FFF2-40B4-BE49-F238E27FC236}">
                <a16:creationId xmlns:a16="http://schemas.microsoft.com/office/drawing/2014/main" id="{737AF224-B11D-71B4-D6DA-1A1352DEC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770688"/>
          </a:xfrm>
        </p:spPr>
        <p:txBody>
          <a:bodyPr/>
          <a:lstStyle/>
          <a:p>
            <a:pPr eaLnBrk="1" hangingPunct="1"/>
            <a:endParaRPr kumimoji="0" lang="en-US" altLang="zh-TW" sz="6000" b="1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kumimoji="0" lang="zh-CN" altLang="en-US" sz="6000" b="1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（副歌）</a:t>
            </a:r>
            <a:endParaRPr kumimoji="0" lang="en-US" altLang="zh-TW" sz="6000" b="1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kumimoji="0" lang="zh-TW" altLang="en-US" sz="6000" b="1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來 神聖之靈我需你</a:t>
            </a:r>
          </a:p>
          <a:p>
            <a:pPr eaLnBrk="1" hangingPunct="1"/>
            <a:r>
              <a:rPr kumimoji="0" lang="zh-CN" altLang="en-US" sz="6000" b="1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來 </a:t>
            </a:r>
            <a:r>
              <a:rPr kumimoji="0" lang="zh-TW" altLang="en-US" sz="6000" b="1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施恩之靈請來</a:t>
            </a:r>
          </a:p>
          <a:p>
            <a:pPr eaLnBrk="1" hangingPunct="1"/>
            <a:r>
              <a:rPr kumimoji="0" lang="zh-TW" altLang="en-US" sz="6000" b="1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來 帶著你權能榮光</a:t>
            </a:r>
          </a:p>
          <a:p>
            <a:pPr eaLnBrk="1" hangingPunct="1"/>
            <a:r>
              <a:rPr kumimoji="0" lang="zh-CN" altLang="en-US" sz="6000" b="1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翩</a:t>
            </a:r>
            <a:r>
              <a:rPr kumimoji="0" lang="zh-TW" altLang="en-US" sz="6000" b="1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然蒞臨我心房</a:t>
            </a:r>
          </a:p>
          <a:p>
            <a:pPr eaLnBrk="1" hangingPunct="1"/>
            <a:endParaRPr kumimoji="0" lang="en-US" altLang="zh-TW" sz="6600" b="1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副標題 2">
            <a:extLst>
              <a:ext uri="{FF2B5EF4-FFF2-40B4-BE49-F238E27FC236}">
                <a16:creationId xmlns:a16="http://schemas.microsoft.com/office/drawing/2014/main" id="{B67C75F2-FBC8-442D-46A3-4C0AE29EA5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770688"/>
          </a:xfrm>
        </p:spPr>
        <p:txBody>
          <a:bodyPr/>
          <a:lstStyle/>
          <a:p>
            <a:pPr eaLnBrk="1" hangingPunct="1"/>
            <a:endParaRPr kumimoji="0" lang="en-US" altLang="zh-TW" sz="6600" b="1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/>
            <a:r>
              <a:rPr kumimoji="0" lang="en-US" altLang="zh-TW" sz="6000" b="1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2. </a:t>
            </a:r>
            <a:r>
              <a:rPr kumimoji="0" lang="zh-TW" altLang="en-US" sz="6000" b="1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來 使疲倦者享安息</a:t>
            </a:r>
          </a:p>
          <a:p>
            <a:pPr eaLnBrk="1" hangingPunct="1"/>
            <a:r>
              <a:rPr kumimoji="0" lang="zh-TW" altLang="en-US" sz="6000" b="1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來 用乳香來纏裹</a:t>
            </a:r>
          </a:p>
          <a:p>
            <a:pPr eaLnBrk="1" hangingPunct="1"/>
            <a:r>
              <a:rPr kumimoji="0" lang="zh-TW" altLang="en-US" sz="6000" b="1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甘霖沛降枯乾荒地</a:t>
            </a:r>
          </a:p>
          <a:p>
            <a:pPr eaLnBrk="1" hangingPunct="1"/>
            <a:r>
              <a:rPr kumimoji="0" lang="zh-TW" altLang="en-US" sz="6000" b="1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永生喜樂充滿我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內容版面配置區 2">
            <a:extLst>
              <a:ext uri="{FF2B5EF4-FFF2-40B4-BE49-F238E27FC236}">
                <a16:creationId xmlns:a16="http://schemas.microsoft.com/office/drawing/2014/main" id="{8A25B9D7-B283-BFA7-8E4B-B23DA31CE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marL="0" indent="0" algn="ctr" eaLnBrk="1" hangingPunct="1">
              <a:buFont typeface="Arial" panose="020B0604020202020204" pitchFamily="34" charset="0"/>
              <a:buNone/>
            </a:pPr>
            <a:endParaRPr kumimoji="0" lang="en-US" altLang="zh-TW" sz="6000" b="1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0" lang="zh-CN" altLang="en-US" sz="6000" b="1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（副歌）</a:t>
            </a:r>
            <a:endParaRPr kumimoji="0" lang="en-US" altLang="zh-TW" sz="6000" b="1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0" lang="zh-TW" altLang="en-US" sz="6000" b="1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來 神聖之靈我需你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0" lang="zh-CN" altLang="en-US" sz="6000" b="1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來 </a:t>
            </a:r>
            <a:r>
              <a:rPr kumimoji="0" lang="zh-TW" altLang="en-US" sz="6000" b="1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施恩之靈請來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0" lang="zh-TW" altLang="en-US" sz="6000" b="1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來 帶著你權能榮光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0" lang="zh-CN" altLang="en-US" sz="6000" b="1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翩</a:t>
            </a:r>
            <a:r>
              <a:rPr kumimoji="0" lang="zh-TW" altLang="en-US" sz="6000" b="1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然蒞臨我心房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endParaRPr kumimoji="0" lang="en-US" altLang="zh-TW" sz="6600" b="1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內容版面配置區 2">
            <a:extLst>
              <a:ext uri="{FF2B5EF4-FFF2-40B4-BE49-F238E27FC236}">
                <a16:creationId xmlns:a16="http://schemas.microsoft.com/office/drawing/2014/main" id="{FCE37534-C250-7438-F190-600D7BBE0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marL="0" indent="0" algn="ctr" eaLnBrk="1" hangingPunct="1">
              <a:buFont typeface="Arial" panose="020B0604020202020204" pitchFamily="34" charset="0"/>
              <a:buNone/>
            </a:pPr>
            <a:endParaRPr kumimoji="0" lang="en-US" altLang="zh-TW" sz="4500" b="1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endParaRPr kumimoji="0" lang="en-US" altLang="zh-TW" sz="4500" b="1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0" lang="en-US" altLang="zh-TW" sz="6000" b="1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3.</a:t>
            </a:r>
            <a:r>
              <a:rPr kumimoji="0" lang="zh-TW" altLang="en-US" sz="6000" b="1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來 使沙漠有泉湧流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0" lang="zh-TW" altLang="en-US" sz="6000" b="1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來 進入枯乾心靈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0" lang="zh-TW" altLang="en-US" sz="6000" b="1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 哦 你大能醫治膏油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0" lang="zh-TW" altLang="en-US" sz="6000" b="1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來 撫摸使我痊癒</a:t>
            </a:r>
          </a:p>
          <a:p>
            <a:pPr marL="0" indent="0" eaLnBrk="1" hangingPunct="1"/>
            <a:endParaRPr kumimoji="0" lang="zh-TW" altLang="en-US" sz="6600" b="1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內容版面配置區 2">
            <a:extLst>
              <a:ext uri="{FF2B5EF4-FFF2-40B4-BE49-F238E27FC236}">
                <a16:creationId xmlns:a16="http://schemas.microsoft.com/office/drawing/2014/main" id="{C69C3421-CC8E-55E4-BCF1-CA90831F6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marL="0" indent="0" algn="ctr" eaLnBrk="1" hangingPunct="1">
              <a:buFont typeface="Arial" panose="020B0604020202020204" pitchFamily="34" charset="0"/>
              <a:buNone/>
            </a:pPr>
            <a:endParaRPr kumimoji="0" lang="en-US" altLang="zh-TW" sz="4500" b="1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endParaRPr kumimoji="0" lang="en-US" altLang="zh-TW" sz="4500" b="1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0" lang="zh-TW" altLang="en-US" sz="6000" b="1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來 神聖之靈我需你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0" lang="zh-CN" altLang="en-US" sz="6000" b="1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來 </a:t>
            </a:r>
            <a:r>
              <a:rPr kumimoji="0" lang="zh-TW" altLang="en-US" sz="6000" b="1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施恩之靈請來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0" lang="zh-TW" altLang="en-US" sz="6000" b="1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來 帶著你權能榮光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0" lang="zh-CN" altLang="en-US" sz="6000" b="1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翩</a:t>
            </a:r>
            <a:r>
              <a:rPr kumimoji="0" lang="zh-TW" altLang="en-US" sz="6000" b="1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然蒞臨我心房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endParaRPr kumimoji="0" lang="en-US" altLang="zh-TW" sz="6600" b="1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內容版面配置區 2">
            <a:extLst>
              <a:ext uri="{FF2B5EF4-FFF2-40B4-BE49-F238E27FC236}">
                <a16:creationId xmlns:a16="http://schemas.microsoft.com/office/drawing/2014/main" id="{5725E42F-3C37-AE21-99D7-467C58371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kumimoji="0" lang="zh-TW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內容版面配置區 2">
            <a:extLst>
              <a:ext uri="{FF2B5EF4-FFF2-40B4-BE49-F238E27FC236}">
                <a16:creationId xmlns:a16="http://schemas.microsoft.com/office/drawing/2014/main" id="{94A09546-36BA-6D52-D236-ABC5E18902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kumimoji="0" lang="zh-TW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內容版面配置區 2">
            <a:extLst>
              <a:ext uri="{FF2B5EF4-FFF2-40B4-BE49-F238E27FC236}">
                <a16:creationId xmlns:a16="http://schemas.microsoft.com/office/drawing/2014/main" id="{3E4C7668-5288-3E78-4588-AF0799E2F8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kumimoji="0" lang="zh-TW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155</Words>
  <Application>Microsoft Macintosh PowerPoint</Application>
  <PresentationFormat>Widescreen</PresentationFormat>
  <Paragraphs>38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標楷體</vt:lpstr>
      <vt:lpstr>新細明體</vt:lpstr>
      <vt:lpstr>Arial</vt:lpstr>
      <vt:lpstr>Calibri</vt:lpstr>
      <vt:lpstr>Calibri Light</vt:lpstr>
      <vt:lpstr>1_Office 佈景主題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陳建中</dc:creator>
  <cp:lastModifiedBy>Huijie Xiang</cp:lastModifiedBy>
  <cp:revision>57</cp:revision>
  <dcterms:created xsi:type="dcterms:W3CDTF">2016-06-09T09:14:01Z</dcterms:created>
  <dcterms:modified xsi:type="dcterms:W3CDTF">2025-01-09T03:52:15Z</dcterms:modified>
</cp:coreProperties>
</file>