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4" r:id="rId5"/>
    <p:sldId id="261" r:id="rId6"/>
    <p:sldId id="265" r:id="rId7"/>
    <p:sldId id="263" r:id="rId8"/>
    <p:sldId id="266" r:id="rId9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4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F5C6-EEF1-4977-996F-7F32A0C6C0A9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A19BC-1B61-4FEA-975C-2AA1A76CB34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05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BF171-74C8-4B52-94B4-F9F192513B8D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FD575-3E2C-480C-8628-8D80486B474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71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565B0-AE26-4D9F-BB52-291A2A50C17F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DFB2B-8283-471C-86DE-875E8290EE8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30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E932-BA6C-4AEC-A075-B75C85B28BB3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8DD48-6150-4CB5-8DA2-A190C295686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75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49837-E9EC-42CD-AD73-16A6CFC28AB1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AE596-9571-4411-B753-635624BB0FA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128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E21AE-0D8F-4A9D-B335-BAC18C4848B4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5F26B-E8CD-4634-AD69-629412BD9F0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11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DED-466B-4980-A380-291CCFCD9FF5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D3434-2D99-4854-9137-D400214485D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938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97C41-640C-4610-8649-66CB41EA6926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75A6C-8E0F-4B65-8438-5EEA8B4C052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4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BA483-B47B-410C-9B03-47B0FA59DEAC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DBFE7-237E-454D-8983-005D8B5277D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8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08E9E-FD9D-49C8-84AF-CD22EF27D657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AF84A-974F-471D-9999-B73CF24466F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116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60284-E50E-40AE-9D0A-EFE22B6E94F5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B1874-9D4E-4917-9A7E-FEC890DA4A0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27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687C9AC-961F-4FCB-8E15-649F93E1C575}" type="datetimeFigureOut">
              <a:rPr lang="zh-TW" altLang="en-US"/>
              <a:pPr>
                <a:defRPr/>
              </a:pPr>
              <a:t>2021/4/9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9E4B40C-3515-4A9F-BE02-B144AAB1646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新細明體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新細明體" pitchFamily="18" charset="-120"/>
          <a:cs typeface="新細明體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新細明體" pitchFamily="18" charset="-120"/>
          <a:cs typeface="新細明體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新細明體" pitchFamily="18" charset="-120"/>
          <a:cs typeface="新細明體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新細明體" pitchFamily="18" charset="-120"/>
          <a:cs typeface="新細明體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副標題 2"/>
          <p:cNvSpPr>
            <a:spLocks noGrp="1"/>
          </p:cNvSpPr>
          <p:nvPr>
            <p:ph type="subTitle" idx="1"/>
          </p:nvPr>
        </p:nvSpPr>
        <p:spPr>
          <a:xfrm>
            <a:off x="0" y="280988"/>
            <a:ext cx="12192000" cy="6577012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kumimoji="0" lang="zh-TW" altLang="en-US" sz="6200" b="1" u="sng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充滿我</a:t>
            </a:r>
            <a:endParaRPr kumimoji="0" lang="en-US" altLang="zh-TW" sz="6200" b="1" u="sng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None/>
              <a:defRPr/>
            </a:pPr>
            <a:endParaRPr kumimoji="0" lang="en-US" altLang="zh-TW" sz="2500" b="1" u="sng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1143000" indent="-1143000" eaLnBrk="1" hangingPunct="1">
              <a:buFont typeface="Arial" charset="0"/>
              <a:buNone/>
              <a:defRPr/>
            </a:pPr>
            <a:r>
              <a:rPr lang="en-US" altLang="zh-CN" sz="6000" b="1" dirty="0" smtClean="0">
                <a:solidFill>
                  <a:schemeClr val="bg1"/>
                </a:solidFill>
              </a:rPr>
              <a:t>1. 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願主聖靈前來覆翼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buFont typeface="Arial" charset="0"/>
              <a:buNone/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漫我心靈沐我魂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buFont typeface="Arial" charset="0"/>
              <a:buNone/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以你神聖同在臨蒞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buFont typeface="Arial" charset="0"/>
              <a:buNone/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今來充滿我全人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/>
          <p:cNvSpPr>
            <a:spLocks noGrp="1"/>
          </p:cNvSpPr>
          <p:nvPr>
            <p:ph type="subTitle" idx="1"/>
          </p:nvPr>
        </p:nvSpPr>
        <p:spPr>
          <a:xfrm>
            <a:off x="-166688" y="-331788"/>
            <a:ext cx="12192001" cy="6770688"/>
          </a:xfrm>
        </p:spPr>
        <p:txBody>
          <a:bodyPr/>
          <a:lstStyle/>
          <a:p>
            <a:pPr eaLnBrk="1" hangingPunct="1"/>
            <a:endParaRPr kumimoji="0"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kumimoji="0"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（副歌）</a:t>
            </a:r>
            <a:endParaRPr kumimoji="0"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 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 今來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以你同在將我淹沒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願主</a:t>
            </a:r>
            <a:r>
              <a:rPr kumimoji="0"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現今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770688"/>
          </a:xfrm>
        </p:spPr>
        <p:txBody>
          <a:bodyPr/>
          <a:lstStyle/>
          <a:p>
            <a:pPr eaLnBrk="1" hangingPunct="1"/>
            <a:endParaRPr kumimoji="0" lang="en-US" altLang="zh-TW" sz="6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en-US" altLang="zh-CN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你能充滿我的表裏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不須求你如何作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 我要你 切切要你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求你今來充滿我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/>
          <p:cNvSpPr>
            <a:spLocks noGrp="1"/>
          </p:cNvSpPr>
          <p:nvPr>
            <p:ph type="subTitle" idx="1"/>
          </p:nvPr>
        </p:nvSpPr>
        <p:spPr>
          <a:xfrm>
            <a:off x="-166688" y="-331788"/>
            <a:ext cx="12192001" cy="6770688"/>
          </a:xfrm>
        </p:spPr>
        <p:txBody>
          <a:bodyPr/>
          <a:lstStyle/>
          <a:p>
            <a:pPr eaLnBrk="1" hangingPunct="1"/>
            <a:endParaRPr kumimoji="0"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kumimoji="0"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（副歌）</a:t>
            </a:r>
            <a:endParaRPr kumimoji="0"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 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 今來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以你同在將我淹沒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願主</a:t>
            </a:r>
            <a:r>
              <a:rPr kumimoji="0"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現今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621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內容版面配置區 2"/>
          <p:cNvSpPr>
            <a:spLocks noGrp="1"/>
          </p:cNvSpPr>
          <p:nvPr>
            <p:ph idx="1"/>
          </p:nvPr>
        </p:nvSpPr>
        <p:spPr>
          <a:xfrm>
            <a:off x="0" y="204788"/>
            <a:ext cx="12192000" cy="68580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endParaRPr kumimoji="0" lang="en-US" altLang="zh-TW" sz="6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algn="ctr" eaLnBrk="1" hangingPunct="1">
              <a:buNone/>
              <a:defRPr/>
            </a:pPr>
            <a:r>
              <a:rPr kumimoji="0" lang="en-US" altLang="zh-CN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我真軟弱 極其軟弱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algn="ctr" eaLnBrk="1" hangingPunct="1">
              <a:buNone/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只能俯伏你腳前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algn="ctr" eaLnBrk="1" hangingPunct="1">
              <a:buNone/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求主聖靈來充滿我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algn="ctr" eaLnBrk="1" hangingPunct="1">
              <a:buNone/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以你大愛溢心間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kumimoji="0" lang="en-US" altLang="zh-TW" sz="6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/>
          <p:cNvSpPr>
            <a:spLocks noGrp="1"/>
          </p:cNvSpPr>
          <p:nvPr>
            <p:ph type="subTitle" idx="1"/>
          </p:nvPr>
        </p:nvSpPr>
        <p:spPr>
          <a:xfrm>
            <a:off x="-166688" y="-331788"/>
            <a:ext cx="12192001" cy="6770688"/>
          </a:xfrm>
        </p:spPr>
        <p:txBody>
          <a:bodyPr/>
          <a:lstStyle/>
          <a:p>
            <a:pPr eaLnBrk="1" hangingPunct="1"/>
            <a:endParaRPr kumimoji="0"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kumimoji="0"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（副歌）</a:t>
            </a:r>
            <a:endParaRPr kumimoji="0"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 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 今來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以你同在將我淹沒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願主</a:t>
            </a:r>
            <a:r>
              <a:rPr kumimoji="0"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現今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233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內容版面配置區 2"/>
          <p:cNvSpPr>
            <a:spLocks noGrp="1"/>
          </p:cNvSpPr>
          <p:nvPr>
            <p:ph idx="1"/>
          </p:nvPr>
        </p:nvSpPr>
        <p:spPr>
          <a:xfrm>
            <a:off x="0" y="300038"/>
            <a:ext cx="12192000" cy="68580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endParaRPr kumimoji="0" lang="en-US" altLang="zh-TW" sz="6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kumimoji="0" lang="en-US" altLang="zh-CN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前來潔淨 祝福 安慰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以靈浸透我心魂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何等甜美 天來恩惠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你正充滿我全人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/>
          <p:cNvSpPr>
            <a:spLocks noGrp="1"/>
          </p:cNvSpPr>
          <p:nvPr>
            <p:ph type="subTitle" idx="1"/>
          </p:nvPr>
        </p:nvSpPr>
        <p:spPr>
          <a:xfrm>
            <a:off x="-166688" y="-331788"/>
            <a:ext cx="12192001" cy="6770688"/>
          </a:xfrm>
        </p:spPr>
        <p:txBody>
          <a:bodyPr/>
          <a:lstStyle/>
          <a:p>
            <a:pPr eaLnBrk="1" hangingPunct="1"/>
            <a:endParaRPr kumimoji="0"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kumimoji="0"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（副歌）</a:t>
            </a:r>
            <a:endParaRPr kumimoji="0"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 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 今來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以你同在將我淹沒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indent="-1143000" eaLnBrk="1" hangingPunct="1">
              <a:defRPr/>
            </a:pP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願主</a:t>
            </a:r>
            <a:r>
              <a:rPr kumimoji="0"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現今</a:t>
            </a:r>
            <a:r>
              <a:rPr kumimoji="0"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</a:t>
            </a:r>
            <a:endParaRPr kumimoji="0"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72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262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新細明體</vt:lpstr>
      <vt:lpstr>Arial</vt:lpstr>
      <vt:lpstr>Calibri Light</vt:lpstr>
      <vt:lpstr>標楷體</vt:lpstr>
      <vt:lpstr>等线</vt:lpstr>
      <vt:lpstr>1_Office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陳建中</dc:creator>
  <cp:lastModifiedBy>Huijie Xiang</cp:lastModifiedBy>
  <cp:revision>56</cp:revision>
  <dcterms:created xsi:type="dcterms:W3CDTF">2016-06-09T09:14:01Z</dcterms:created>
  <dcterms:modified xsi:type="dcterms:W3CDTF">2021-04-10T03:51:54Z</dcterms:modified>
</cp:coreProperties>
</file>