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神聖之愛遠超眾愛…"/>
          <p:cNvSpPr txBox="1"/>
          <p:nvPr>
            <p:ph type="body" idx="4294967295"/>
          </p:nvPr>
        </p:nvSpPr>
        <p:spPr>
          <a:xfrm>
            <a:off x="-584200" y="530225"/>
            <a:ext cx="12776200" cy="624046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</a:t>
            </a:r>
            <a:r>
              <a:rPr u="sng"/>
              <a:t>神聖之愛遠超眾愛</a:t>
            </a:r>
            <a:endParaRPr u="sng"/>
          </a:p>
          <a:p>
            <a:pPr marL="0" indent="0" algn="ctr">
              <a:buSzTx/>
              <a:buNone/>
              <a:defRPr sz="4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</a:t>
            </a:r>
            <a:r>
              <a:t>1.</a:t>
            </a:r>
            <a:r>
              <a:t>神聖之愛遠超眾愛 天上之樂臨地上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竟來住我卑微胸懷 作我相信的恩賞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恩主祢是所有憐憫 祢是純潔無限愛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眷顧我們帶來救恩 進入相信的胸懷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.哦主向我吹祢聖靈 吹進煩擾的心裏…"/>
          <p:cNvSpPr txBox="1"/>
          <p:nvPr>
            <p:ph type="body" idx="4294967295"/>
          </p:nvPr>
        </p:nvSpPr>
        <p:spPr>
          <a:xfrm>
            <a:off x="-584200" y="0"/>
            <a:ext cx="127762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2.</a:t>
            </a:r>
            <a:r>
              <a:t>哦主向我吹祢聖靈 吹進煩擾的心裏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使我有分祢的豐盛 享受應許的安息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從我除去罪的愛好 除去一切的捆綁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使我認識生命之道 使我完全得釋放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3.大能的主前來拯救 賜我生命何豐盛…"/>
          <p:cNvSpPr txBox="1"/>
          <p:nvPr>
            <p:ph type="body" idx="4294967295"/>
          </p:nvPr>
        </p:nvSpPr>
        <p:spPr>
          <a:xfrm>
            <a:off x="-584200" y="0"/>
            <a:ext cx="127762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3.</a:t>
            </a:r>
            <a:r>
              <a:t>大能的主前來拯救 賜我生命何豐盛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願祢同在直到永久 永遠住在祢殿中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我要時常頌讚祢名 照祢喜悅事奉祢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不住禱告不住頌稱 誇耀祢愛永無已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4.求祢完成祢的新造 使我純潔無瑕疵…"/>
          <p:cNvSpPr txBox="1"/>
          <p:nvPr>
            <p:ph type="body" idx="4294967295"/>
          </p:nvPr>
        </p:nvSpPr>
        <p:spPr>
          <a:xfrm>
            <a:off x="-584200" y="0"/>
            <a:ext cx="127762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4.</a:t>
            </a:r>
            <a:r>
              <a:t>求祢完成祢的新造 使我純潔無瑕疵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祢大救恩我全享到 得以和祢全相似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更新變化榮上加榮 直到滿有祢身量</a:t>
            </a:r>
          </a:p>
          <a:p>
            <a:pPr marL="0" indent="0" algn="ctr">
              <a:buSzTx/>
              <a:buNone/>
              <a:defRPr sz="57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   直到進入榮耀之中 永遠將祢愛頌揚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0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