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時常得救…"/>
          <p:cNvSpPr txBox="1"/>
          <p:nvPr>
            <p:ph type="body" idx="4294967295"/>
          </p:nvPr>
        </p:nvSpPr>
        <p:spPr>
          <a:xfrm>
            <a:off x="0" y="280987"/>
            <a:ext cx="12192000" cy="65770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時常得救</a:t>
            </a:r>
          </a:p>
          <a:p>
            <a:pPr marL="0" indent="0" algn="ctr">
              <a:buSzTx/>
              <a:buNone/>
              <a:defRPr sz="1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1.</a:t>
            </a:r>
            <a:r>
              <a:t>禮拜天我高興自由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禮拜一我真快活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阿!</a:t>
            </a:r>
            <a:r>
              <a:t>禮拜二無窮平安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無事能來奪脫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禮拜三都是主賜福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禮拜三都是主賜福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禮拜四充滿榮光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阿!</a:t>
            </a:r>
            <a:r>
              <a:t>禮拜五與禮拜六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逍遙自在像天堂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.阿!榮耀 榮耀 榮耀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2.</a:t>
            </a:r>
            <a:r>
              <a:t>阿</a:t>
            </a:r>
            <a:r>
              <a:t>!</a:t>
            </a:r>
            <a:r>
              <a:t>榮耀 榮耀 榮耀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全歸於聖羔羊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阿!</a:t>
            </a:r>
            <a:r>
              <a:t>哈利路亞我得救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心靈快樂舒暢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阿!榮耀 榮耀 榮耀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阿!</a:t>
            </a:r>
            <a:r>
              <a:t>榮耀 榮耀 榮耀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全歸於聖羔羊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阿!</a:t>
            </a:r>
            <a:r>
              <a:t>哈利路亞我得救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歡然往快樂天鄉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