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n-lt"/>
        <a:ea typeface="+mn-ea"/>
        <a:cs typeface="+mn-cs"/>
        <a:sym typeface="Helvetica Neue"/>
      </a:defRPr>
    </a:lvl1pPr>
    <a:lvl2pPr indent="228600" latinLnBrk="0">
      <a:defRPr>
        <a:latin typeface="+mn-lt"/>
        <a:ea typeface="+mn-ea"/>
        <a:cs typeface="+mn-cs"/>
        <a:sym typeface="Helvetica Neue"/>
      </a:defRPr>
    </a:lvl2pPr>
    <a:lvl3pPr indent="457200" latinLnBrk="0">
      <a:defRPr>
        <a:latin typeface="+mn-lt"/>
        <a:ea typeface="+mn-ea"/>
        <a:cs typeface="+mn-cs"/>
        <a:sym typeface="Helvetica Neue"/>
      </a:defRPr>
    </a:lvl3pPr>
    <a:lvl4pPr indent="685800" latinLnBrk="0">
      <a:defRPr>
        <a:latin typeface="+mn-lt"/>
        <a:ea typeface="+mn-ea"/>
        <a:cs typeface="+mn-cs"/>
        <a:sym typeface="Helvetica Neue"/>
      </a:defRPr>
    </a:lvl4pPr>
    <a:lvl5pPr indent="914400" latinLnBrk="0">
      <a:defRPr>
        <a:latin typeface="+mn-lt"/>
        <a:ea typeface="+mn-ea"/>
        <a:cs typeface="+mn-cs"/>
        <a:sym typeface="Helvetica Neue"/>
      </a:defRPr>
    </a:lvl5pPr>
    <a:lvl6pPr indent="1143000" latinLnBrk="0">
      <a:defRPr>
        <a:latin typeface="+mn-lt"/>
        <a:ea typeface="+mn-ea"/>
        <a:cs typeface="+mn-cs"/>
        <a:sym typeface="Helvetica Neue"/>
      </a:defRPr>
    </a:lvl6pPr>
    <a:lvl7pPr indent="1371600" latinLnBrk="0">
      <a:defRPr>
        <a:latin typeface="+mn-lt"/>
        <a:ea typeface="+mn-ea"/>
        <a:cs typeface="+mn-cs"/>
        <a:sym typeface="Helvetica Neue"/>
      </a:defRPr>
    </a:lvl7pPr>
    <a:lvl8pPr indent="1600200" latinLnBrk="0">
      <a:defRPr>
        <a:latin typeface="+mn-lt"/>
        <a:ea typeface="+mn-ea"/>
        <a:cs typeface="+mn-cs"/>
        <a:sym typeface="Helvetica Neue"/>
      </a:defRPr>
    </a:lvl8pPr>
    <a:lvl9pPr indent="1828800" latinLnBrk="0">
      <a:defRPr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2D134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09600" y="92074"/>
            <a:ext cx="109728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4572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9144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13716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18288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生命活泉…"/>
          <p:cNvSpPr txBox="1"/>
          <p:nvPr>
            <p:ph type="body" idx="4294967295"/>
          </p:nvPr>
        </p:nvSpPr>
        <p:spPr>
          <a:xfrm>
            <a:off x="0" y="280987"/>
            <a:ext cx="12192000" cy="657701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600" u="sng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生命活泉</a:t>
            </a:r>
          </a:p>
          <a:p>
            <a:pPr marL="0" indent="0" algn="ctr">
              <a:buSzTx/>
              <a:buNone/>
              <a:defRPr sz="6600" u="sng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4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1.前我渴慕罪惡羞恥荒涼之地</a:t>
            </a:r>
          </a:p>
          <a:p>
            <a:pPr marL="0" indent="0" algn="ctr">
              <a:buSzTx/>
              <a:buNone/>
              <a:defRPr sz="64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沒有一樣能滿足我心願</a:t>
            </a:r>
          </a:p>
          <a:p>
            <a:pPr marL="0" indent="0" algn="ctr">
              <a:buSzTx/>
              <a:buNone/>
              <a:defRPr sz="64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但有一天我來到基督十架前</a:t>
            </a:r>
          </a:p>
          <a:p>
            <a:pPr marL="0" indent="0" algn="ctr">
              <a:buSzTx/>
              <a:buNone/>
              <a:defRPr sz="64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在那裏有豐富活水之泉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請大家來飲生命泉活水…"/>
          <p:cNvSpPr txBox="1"/>
          <p:nvPr>
            <p:ph type="body" idx="4294967295"/>
          </p:nvPr>
        </p:nvSpPr>
        <p:spPr>
          <a:xfrm>
            <a:off x="0" y="0"/>
            <a:ext cx="12192000" cy="67706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請大家來飲生命泉活水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我今有快樂 我靈得著滿足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請大家來飲生命泉活水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真是奇妙神豐富的預備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.從神山嶺流下的活水多甘甜…"/>
          <p:cNvSpPr txBox="1"/>
          <p:nvPr>
            <p:ph type="body" idx="4294967295"/>
          </p:nvPr>
        </p:nvSpPr>
        <p:spPr>
          <a:xfrm>
            <a:off x="0" y="0"/>
            <a:ext cx="12192000" cy="67706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rPr sz="6400"/>
              <a:t>2.</a:t>
            </a:r>
            <a:r>
              <a:t>從神山嶺流下的活水多甘甜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它使我一生快樂又歡暢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今有榮耀恩典福氣隨我腳步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我要每日歡呼哈利路亞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請大家來飲生命泉活水…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請大家來飲生命泉活水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我今有快樂 我靈得著滿足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請大家來飲生命泉活水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真是奇妙神豐富的預備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3.請問你願否今天來到加略山…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rPr sz="6400"/>
              <a:t>3.</a:t>
            </a:r>
            <a:r>
              <a:t>請問你願否今天來到加略山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那裏有湧流廣闊的泉源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現在救主請你前來白白取水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心靈乾渴者必得著滿足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請大家來飲生命泉活水…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請大家來飲生命泉活水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我今有快樂 我靈得著滿足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請大家來飲生命泉活水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真是奇妙神豐富的預備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1_Office 佈景主題">
  <a:themeElements>
    <a:clrScheme name="1_Office 佈景主題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_Office 佈景主題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1_Office 佈景主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1_Office 佈景主題">
  <a:themeElements>
    <a:clrScheme name="1_Office 佈景主題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_Office 佈景主題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1_Office 佈景主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