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生命活泉…"/>
          <p:cNvSpPr txBox="1"/>
          <p:nvPr>
            <p:ph type="body" idx="4294967295"/>
          </p:nvPr>
        </p:nvSpPr>
        <p:spPr>
          <a:xfrm>
            <a:off x="0" y="280987"/>
            <a:ext cx="12192000" cy="6577013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生命活泉</a:t>
            </a:r>
          </a:p>
          <a:p>
            <a:pPr marL="0" indent="0" algn="ctr">
              <a:buSzTx/>
              <a:buNone/>
              <a:defRPr sz="6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1.前我渴慕罪惡羞恥荒涼之地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沒有一樣能滿足我心願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但有一天我來到基督十架前</a:t>
            </a:r>
          </a:p>
          <a:p>
            <a:pPr marL="0" indent="0" algn="ctr">
              <a:buSzTx/>
              <a:buNone/>
              <a:defRPr sz="64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在那裏有豐富活水之泉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請大家來飲生命泉活水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請大家來飲生命泉活水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我今有快樂 我靈得著滿足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請大家來飲生命泉活水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真是奇妙神豐富的預備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從神山嶺流下的活水多甘甜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rPr sz="6400"/>
              <a:t>2.</a:t>
            </a:r>
            <a:r>
              <a:t>從神山嶺流下的活水多甘甜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它使我一生快樂又歡暢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今有榮耀恩典福氣隨我腳步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我要每日歡呼哈利路亞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請大家來飲生命泉活水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請大家來飲生命泉活水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我今有快樂 我靈得著滿足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請大家來飲生命泉活水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真是奇妙神豐富的預備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3.請問你願否今天來到加略山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rPr sz="6400"/>
              <a:t>3.</a:t>
            </a:r>
            <a:r>
              <a:t>請問你願否今天來到加略山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那裏有湧流廣闊的泉源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現在救主請你前來白白取水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心靈乾渴者必得著滿足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請大家來飲生命泉活水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請大家來飲生命泉活水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我今有快樂 我靈得著滿足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請大家來飲生命泉活水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真是奇妙神豐富的預備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