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谷中的百合花…"/>
          <p:cNvSpPr txBox="1"/>
          <p:nvPr>
            <p:ph type="body" idx="4294967295"/>
          </p:nvPr>
        </p:nvSpPr>
        <p:spPr>
          <a:xfrm>
            <a:off x="-736600" y="0"/>
            <a:ext cx="129286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</a:t>
            </a:r>
            <a:r>
              <a:rPr u="sng"/>
              <a:t>谷中的百合花</a:t>
            </a:r>
            <a:endParaRPr sz="4500" u="sng"/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1.</a:t>
            </a:r>
            <a:r>
              <a:t>主耶穌是我密友 又是我的萬有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超乎萬人奪我心坎主無雙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祂是谷中百合花 我心單獨愛祂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洗我潔淨 使我完全再無瑕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憂慮祂是我安慰 患難有祂抵擋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一切重擔都擔在祂肩上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(副歌)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(</a:t>
            </a:r>
            <a:r>
              <a:t>副歌</a:t>
            </a:r>
            <a:r>
              <a:t>)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主是明亮的晨星 是谷中百合花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超乎萬人奪我心坎主無雙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.主擔我一切憂傷 背負我的痛苦…"/>
          <p:cNvSpPr txBox="1"/>
          <p:nvPr>
            <p:ph type="body" idx="4294967295"/>
          </p:nvPr>
        </p:nvSpPr>
        <p:spPr>
          <a:xfrm>
            <a:off x="-736600" y="0"/>
            <a:ext cx="129286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2.</a:t>
            </a:r>
            <a:r>
              <a:t>主擔我一切憂傷 背負我的痛苦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試探來臨 祂是我堅固保障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為祂我丟棄萬事 驅逐一切偶像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現今蒙祂能力保守何安康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縱然世界嫌棄我 縱然仇敵猖狂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有主仍勇至終點無懼怕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(副歌)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(</a:t>
            </a:r>
            <a:r>
              <a:t>副歌</a:t>
            </a:r>
            <a:r>
              <a:t>)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主是明亮的晨星 是谷中百合花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超乎萬人奪我心坎主無雙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3.主永不將我丟棄 也不將我撇下…"/>
          <p:cNvSpPr txBox="1"/>
          <p:nvPr>
            <p:ph type="body" idx="4294967295"/>
          </p:nvPr>
        </p:nvSpPr>
        <p:spPr>
          <a:xfrm>
            <a:off x="-736600" y="0"/>
            <a:ext cx="129286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3.</a:t>
            </a:r>
            <a:r>
              <a:t>主永不將我丟棄 也不將我撇下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行祂有福旨意 因信而生活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祂作我四圍火城 我就無所懼怕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飢餓靈魂常因靈糧得飽享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當我榮耀被提時 見祂有福面容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喜樂河滾滾 湧流何久長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(副歌)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(</a:t>
            </a:r>
            <a:r>
              <a:t>副歌</a:t>
            </a:r>
            <a:r>
              <a:t>)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主是明亮的晨星 是谷中百合花</a:t>
            </a:r>
          </a:p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超乎萬人奪我心坎主無雙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