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更加甘甜…"/>
          <p:cNvSpPr txBox="1"/>
          <p:nvPr>
            <p:ph type="body" idx="4294967295"/>
          </p:nvPr>
        </p:nvSpPr>
        <p:spPr>
          <a:xfrm>
            <a:off x="0" y="280987"/>
            <a:ext cx="12192000" cy="65770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更加甘甜</a:t>
            </a:r>
          </a:p>
          <a:p>
            <a:pPr marL="0" indent="0" algn="ctr">
              <a:buSzTx/>
              <a:buNone/>
              <a:defRPr sz="20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我心感覺與主耶穌每日更加親近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祂比黎明燦爛金色榮光更加明艷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祂就是我所追求的一切幻想美夢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祂一天比一天更加美麗芬芳甘甜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一半也猜想不到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一半也猜想不到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金色海岸那邊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那日我主比以前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更加美麗更甘甜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當我遠遠見主祂的榮光向我照耀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當我遠遠見主祂的榮光向我照耀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祂比晨星更明亮比百合花更鮮艷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祂使我渴慕的心靈得著滋潤滿足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祂一天比一天更加美麗芬芳甘甜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一半也猜想不到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一半也猜想不到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金色海岸那邊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那日我主比以前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更加美麗更甘甜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我心雖有時沉重祂卻帶來甘甜愛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我心雖有時沉重祂卻帶來甘甜愛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當我挫敗而喪氣祂卻擁我入祂懷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祂如此擔我重負我心怎不將祂戀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祂一天比一天更加美麗芬芳甘甜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一半也猜想不到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一半也猜想不到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金色海岸那邊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那日我主比以前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更加美麗更甘甜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