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0DEEF"/>
          </a:solidFill>
        </a:fill>
      </a:tcStyle>
    </a:wholeTbl>
    <a:band2H>
      <a:tcTxStyle b="def" i="def"/>
      <a:tcStyle>
        <a:tcBdr/>
        <a:fill>
          <a:solidFill>
            <a:srgbClr val="E9EFF7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 b="def" i="def"/>
      <a:tcStyle>
        <a:tcBdr/>
        <a:fill>
          <a:solidFill>
            <a:srgbClr val="EFF3E9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 b="def" i="def"/>
      <a:tcStyle>
        <a:tcBdr/>
        <a:fill>
          <a:solidFill>
            <a:srgbClr val="FDEEE8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8" name="Shape 18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>
        <a:latin typeface="+mj-lt"/>
        <a:ea typeface="+mj-ea"/>
        <a:cs typeface="+mj-cs"/>
        <a:sym typeface="Helvetica Neue"/>
      </a:defRPr>
    </a:lvl1pPr>
    <a:lvl2pPr indent="228600" latinLnBrk="0">
      <a:defRPr>
        <a:latin typeface="+mj-lt"/>
        <a:ea typeface="+mj-ea"/>
        <a:cs typeface="+mj-cs"/>
        <a:sym typeface="Helvetica Neue"/>
      </a:defRPr>
    </a:lvl2pPr>
    <a:lvl3pPr indent="457200" latinLnBrk="0">
      <a:defRPr>
        <a:latin typeface="+mj-lt"/>
        <a:ea typeface="+mj-ea"/>
        <a:cs typeface="+mj-cs"/>
        <a:sym typeface="Helvetica Neue"/>
      </a:defRPr>
    </a:lvl3pPr>
    <a:lvl4pPr indent="685800" latinLnBrk="0">
      <a:defRPr>
        <a:latin typeface="+mj-lt"/>
        <a:ea typeface="+mj-ea"/>
        <a:cs typeface="+mj-cs"/>
        <a:sym typeface="Helvetica Neue"/>
      </a:defRPr>
    </a:lvl4pPr>
    <a:lvl5pPr indent="914400" latinLnBrk="0">
      <a:defRPr>
        <a:latin typeface="+mj-lt"/>
        <a:ea typeface="+mj-ea"/>
        <a:cs typeface="+mj-cs"/>
        <a:sym typeface="Helvetica Neue"/>
      </a:defRPr>
    </a:lvl5pPr>
    <a:lvl6pPr indent="1143000" latinLnBrk="0">
      <a:defRPr>
        <a:latin typeface="+mj-lt"/>
        <a:ea typeface="+mj-ea"/>
        <a:cs typeface="+mj-cs"/>
        <a:sym typeface="Helvetica Neue"/>
      </a:defRPr>
    </a:lvl6pPr>
    <a:lvl7pPr indent="1371600" latinLnBrk="0">
      <a:defRPr>
        <a:latin typeface="+mj-lt"/>
        <a:ea typeface="+mj-ea"/>
        <a:cs typeface="+mj-cs"/>
        <a:sym typeface="Helvetica Neue"/>
      </a:defRPr>
    </a:lvl7pPr>
    <a:lvl8pPr indent="1600200" latinLnBrk="0">
      <a:defRPr>
        <a:latin typeface="+mj-lt"/>
        <a:ea typeface="+mj-ea"/>
        <a:cs typeface="+mj-cs"/>
        <a:sym typeface="Helvetica Neue"/>
      </a:defRPr>
    </a:lvl8pPr>
    <a:lvl9pPr indent="1828800" latinLnBrk="0">
      <a:defRPr>
        <a:latin typeface="+mj-lt"/>
        <a:ea typeface="+mj-ea"/>
        <a:cs typeface="+mj-cs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2D1341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609600" y="92074"/>
            <a:ext cx="10972800" cy="15081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/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609600" y="1600200"/>
            <a:ext cx="10972800" cy="5257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11095176" y="6414760"/>
            <a:ext cx="258624" cy="248305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</p:sldLayoutIdLst>
  <p:transition xmlns:p14="http://schemas.microsoft.com/office/powerpoint/2010/main" spd="med" advClick="1"/>
  <p:txStyles>
    <p:titleStyle>
      <a:lvl1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45720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91440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137160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182880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600" marR="0" indent="-228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1pPr>
      <a:lvl2pPr marL="723900" marR="0" indent="-2667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2pPr>
      <a:lvl3pPr marL="1234439" marR="0" indent="-320039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3pPr>
      <a:lvl4pPr marL="1727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4pPr>
      <a:lvl5pPr marL="21844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5pPr>
      <a:lvl6pPr marL="26416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"/>
        <a:tabLst/>
        <a:defRPr b="0" baseline="0" cap="none" i="0" spc="0" strike="noStrike" sz="28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6pPr>
      <a:lvl7pPr marL="30988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"/>
        <a:tabLst/>
        <a:defRPr b="0" baseline="0" cap="none" i="0" spc="0" strike="noStrike" sz="28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7pPr>
      <a:lvl8pPr marL="35560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"/>
        <a:tabLst/>
        <a:defRPr b="0" baseline="0" cap="none" i="0" spc="0" strike="noStrike" sz="28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8pPr>
      <a:lvl9pPr marL="4013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"/>
        <a:tabLst/>
        <a:defRPr b="0" baseline="0" cap="none" i="0" spc="0" strike="noStrike" sz="28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更加甘甜…"/>
          <p:cNvSpPr txBox="1"/>
          <p:nvPr>
            <p:ph type="body" idx="4294967295"/>
          </p:nvPr>
        </p:nvSpPr>
        <p:spPr>
          <a:xfrm>
            <a:off x="0" y="280987"/>
            <a:ext cx="12192000" cy="6577013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 marL="0" indent="0" algn="ctr">
              <a:buSzTx/>
              <a:buNone/>
              <a:defRPr sz="6600" u="sng">
                <a:solidFill>
                  <a:srgbClr val="FFFFFF"/>
                </a:solidFill>
                <a:latin typeface="標楷體"/>
                <a:ea typeface="標楷體"/>
                <a:cs typeface="標楷體"/>
                <a:sym typeface="標楷體"/>
              </a:defRPr>
            </a:pPr>
            <a:r>
              <a:t>更加甘甜</a:t>
            </a:r>
          </a:p>
          <a:p>
            <a:pPr marL="0" indent="0" algn="ctr">
              <a:buSzTx/>
              <a:buNone/>
              <a:defRPr sz="2000" u="sng">
                <a:solidFill>
                  <a:srgbClr val="FFFFFF"/>
                </a:solidFill>
                <a:latin typeface="標楷體"/>
                <a:ea typeface="標楷體"/>
                <a:cs typeface="標楷體"/>
                <a:sym typeface="標楷體"/>
              </a:defRPr>
            </a:pPr>
          </a:p>
          <a:p>
            <a:pPr marL="0" indent="0" algn="ctr">
              <a:buSzTx/>
              <a:buNone/>
              <a:defRPr sz="6400">
                <a:solidFill>
                  <a:srgbClr val="FFFFFF"/>
                </a:solidFill>
                <a:latin typeface="標楷體"/>
                <a:ea typeface="標楷體"/>
                <a:cs typeface="標楷體"/>
                <a:sym typeface="標楷體"/>
              </a:defRPr>
            </a:pPr>
            <a:r>
              <a:t>我心感覺與主耶穌每日更加親近</a:t>
            </a:r>
          </a:p>
          <a:p>
            <a:pPr marL="0" indent="0" algn="ctr">
              <a:buSzTx/>
              <a:buNone/>
              <a:defRPr sz="6400">
                <a:solidFill>
                  <a:srgbClr val="FFFFFF"/>
                </a:solidFill>
                <a:latin typeface="標楷體"/>
                <a:ea typeface="標楷體"/>
                <a:cs typeface="標楷體"/>
                <a:sym typeface="標楷體"/>
              </a:defRPr>
            </a:pPr>
            <a:r>
              <a:t>祂比黎明燦爛金色榮光更加明艷</a:t>
            </a:r>
          </a:p>
          <a:p>
            <a:pPr marL="0" indent="0" algn="ctr">
              <a:buSzTx/>
              <a:buNone/>
              <a:defRPr sz="6400">
                <a:solidFill>
                  <a:srgbClr val="FFFFFF"/>
                </a:solidFill>
                <a:latin typeface="標楷體"/>
                <a:ea typeface="標楷體"/>
                <a:cs typeface="標楷體"/>
                <a:sym typeface="標楷體"/>
              </a:defRPr>
            </a:pPr>
            <a:r>
              <a:t>祂就是我所追求的一切幻想美夢</a:t>
            </a:r>
          </a:p>
          <a:p>
            <a:pPr marL="0" indent="0" algn="ctr">
              <a:buSzTx/>
              <a:buNone/>
              <a:defRPr sz="6400">
                <a:solidFill>
                  <a:srgbClr val="FFFFFF"/>
                </a:solidFill>
                <a:latin typeface="標楷體"/>
                <a:ea typeface="標楷體"/>
                <a:cs typeface="標楷體"/>
                <a:sym typeface="標楷體"/>
              </a:defRPr>
            </a:pPr>
            <a:r>
              <a:t>祂一天比一天更加美麗芬芳甘甜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Double-click to edit"/>
          <p:cNvSpPr txBox="1"/>
          <p:nvPr>
            <p:ph type="body" idx="4294967295"/>
          </p:nvPr>
        </p:nvSpPr>
        <p:spPr>
          <a:xfrm>
            <a:off x="0" y="0"/>
            <a:ext cx="12192000" cy="6858000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Double-click to edit"/>
          <p:cNvSpPr txBox="1"/>
          <p:nvPr>
            <p:ph type="body" idx="4294967295"/>
          </p:nvPr>
        </p:nvSpPr>
        <p:spPr>
          <a:xfrm>
            <a:off x="0" y="0"/>
            <a:ext cx="12192000" cy="6858000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Double-click to edit"/>
          <p:cNvSpPr txBox="1"/>
          <p:nvPr>
            <p:ph type="body" idx="4294967295"/>
          </p:nvPr>
        </p:nvSpPr>
        <p:spPr>
          <a:xfrm>
            <a:off x="0" y="0"/>
            <a:ext cx="12192000" cy="6858000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一半也猜想不到…"/>
          <p:cNvSpPr txBox="1"/>
          <p:nvPr>
            <p:ph type="body" idx="4294967295"/>
          </p:nvPr>
        </p:nvSpPr>
        <p:spPr>
          <a:xfrm>
            <a:off x="0" y="0"/>
            <a:ext cx="12192000" cy="6770688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 marL="0" indent="0" algn="ctr">
              <a:buSzTx/>
              <a:buNone/>
              <a:defRPr sz="6600">
                <a:solidFill>
                  <a:srgbClr val="FFFFFF"/>
                </a:solidFill>
                <a:latin typeface="標楷體"/>
                <a:ea typeface="標楷體"/>
                <a:cs typeface="標楷體"/>
                <a:sym typeface="標楷體"/>
              </a:defRPr>
            </a:pPr>
          </a:p>
          <a:p>
            <a:pPr marL="0" indent="0" algn="ctr">
              <a:buSzTx/>
              <a:buNone/>
              <a:defRPr sz="6600">
                <a:solidFill>
                  <a:srgbClr val="FFFFFF"/>
                </a:solidFill>
                <a:latin typeface="標楷體"/>
                <a:ea typeface="標楷體"/>
                <a:cs typeface="標楷體"/>
                <a:sym typeface="標楷體"/>
              </a:defRPr>
            </a:pPr>
            <a:r>
              <a:t>一半也猜想不到</a:t>
            </a:r>
          </a:p>
          <a:p>
            <a:pPr marL="0" indent="0" algn="ctr">
              <a:buSzTx/>
              <a:buNone/>
              <a:defRPr sz="6600">
                <a:solidFill>
                  <a:srgbClr val="FFFFFF"/>
                </a:solidFill>
                <a:latin typeface="標楷體"/>
                <a:ea typeface="標楷體"/>
                <a:cs typeface="標楷體"/>
                <a:sym typeface="標楷體"/>
              </a:defRPr>
            </a:pPr>
            <a:r>
              <a:t>金色海岸那邊</a:t>
            </a:r>
          </a:p>
          <a:p>
            <a:pPr marL="0" indent="0" algn="ctr">
              <a:buSzTx/>
              <a:buNone/>
              <a:defRPr sz="6600">
                <a:solidFill>
                  <a:srgbClr val="FFFFFF"/>
                </a:solidFill>
                <a:latin typeface="標楷體"/>
                <a:ea typeface="標楷體"/>
                <a:cs typeface="標楷體"/>
                <a:sym typeface="標楷體"/>
              </a:defRPr>
            </a:pPr>
            <a:r>
              <a:t>那日我主比以前</a:t>
            </a:r>
          </a:p>
          <a:p>
            <a:pPr marL="0" indent="0" algn="ctr">
              <a:buSzTx/>
              <a:buNone/>
              <a:defRPr sz="6600">
                <a:solidFill>
                  <a:srgbClr val="FFFFFF"/>
                </a:solidFill>
                <a:latin typeface="標楷體"/>
                <a:ea typeface="標楷體"/>
                <a:cs typeface="標楷體"/>
                <a:sym typeface="標楷體"/>
              </a:defRPr>
            </a:pPr>
            <a:r>
              <a:t>更加美麗更甘甜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當我遠遠見主祂的榮光向我照耀…"/>
          <p:cNvSpPr txBox="1"/>
          <p:nvPr>
            <p:ph type="body" idx="4294967295"/>
          </p:nvPr>
        </p:nvSpPr>
        <p:spPr>
          <a:xfrm>
            <a:off x="0" y="0"/>
            <a:ext cx="12192000" cy="6770688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 marL="0" indent="0" algn="ctr">
              <a:buSzTx/>
              <a:buNone/>
              <a:defRPr sz="6400">
                <a:solidFill>
                  <a:srgbClr val="FFFFFF"/>
                </a:solidFill>
                <a:latin typeface="標楷體"/>
                <a:ea typeface="標楷體"/>
                <a:cs typeface="標楷體"/>
                <a:sym typeface="標楷體"/>
              </a:defRPr>
            </a:pPr>
          </a:p>
          <a:p>
            <a:pPr marL="0" indent="0" algn="ctr">
              <a:buSzTx/>
              <a:buNone/>
              <a:defRPr sz="6400">
                <a:solidFill>
                  <a:srgbClr val="FFFFFF"/>
                </a:solidFill>
                <a:latin typeface="標楷體"/>
                <a:ea typeface="標楷體"/>
                <a:cs typeface="標楷體"/>
                <a:sym typeface="標楷體"/>
              </a:defRPr>
            </a:pPr>
            <a:r>
              <a:t>當我遠遠見主祂的榮光向我照耀</a:t>
            </a:r>
          </a:p>
          <a:p>
            <a:pPr marL="0" indent="0" algn="ctr">
              <a:buSzTx/>
              <a:buNone/>
              <a:defRPr sz="6400">
                <a:solidFill>
                  <a:srgbClr val="FFFFFF"/>
                </a:solidFill>
                <a:latin typeface="標楷體"/>
                <a:ea typeface="標楷體"/>
                <a:cs typeface="標楷體"/>
                <a:sym typeface="標楷體"/>
              </a:defRPr>
            </a:pPr>
            <a:r>
              <a:t>祂比晨星更明亮比百合花更鮮艷</a:t>
            </a:r>
          </a:p>
          <a:p>
            <a:pPr marL="0" indent="0" algn="ctr">
              <a:buSzTx/>
              <a:buNone/>
              <a:defRPr sz="6400">
                <a:solidFill>
                  <a:srgbClr val="FFFFFF"/>
                </a:solidFill>
                <a:latin typeface="標楷體"/>
                <a:ea typeface="標楷體"/>
                <a:cs typeface="標楷體"/>
                <a:sym typeface="標楷體"/>
              </a:defRPr>
            </a:pPr>
            <a:r>
              <a:t>祂使我渴慕的心靈得著滋潤滿足</a:t>
            </a:r>
          </a:p>
          <a:p>
            <a:pPr marL="0" indent="0" algn="ctr">
              <a:buSzTx/>
              <a:buNone/>
              <a:defRPr sz="6400">
                <a:solidFill>
                  <a:srgbClr val="FFFFFF"/>
                </a:solidFill>
                <a:latin typeface="標楷體"/>
                <a:ea typeface="標楷體"/>
                <a:cs typeface="標楷體"/>
                <a:sym typeface="標楷體"/>
              </a:defRPr>
            </a:pPr>
            <a:r>
              <a:t>祂一天比一天更加美麗芬芳甘甜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一半也猜想不到…"/>
          <p:cNvSpPr txBox="1"/>
          <p:nvPr>
            <p:ph type="body" idx="4294967295"/>
          </p:nvPr>
        </p:nvSpPr>
        <p:spPr>
          <a:xfrm>
            <a:off x="0" y="0"/>
            <a:ext cx="12192000" cy="6858000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 marL="0" indent="0" algn="ctr">
              <a:buSzTx/>
              <a:buNone/>
              <a:defRPr sz="6600">
                <a:solidFill>
                  <a:srgbClr val="FFFFFF"/>
                </a:solidFill>
                <a:latin typeface="標楷體"/>
                <a:ea typeface="標楷體"/>
                <a:cs typeface="標楷體"/>
                <a:sym typeface="標楷體"/>
              </a:defRPr>
            </a:pPr>
          </a:p>
          <a:p>
            <a:pPr marL="0" indent="0" algn="ctr">
              <a:buSzTx/>
              <a:buNone/>
              <a:defRPr sz="6600">
                <a:solidFill>
                  <a:srgbClr val="FFFFFF"/>
                </a:solidFill>
                <a:latin typeface="標楷體"/>
                <a:ea typeface="標楷體"/>
                <a:cs typeface="標楷體"/>
                <a:sym typeface="標楷體"/>
              </a:defRPr>
            </a:pPr>
            <a:r>
              <a:t>一半也猜想不到</a:t>
            </a:r>
          </a:p>
          <a:p>
            <a:pPr marL="0" indent="0" algn="ctr">
              <a:buSzTx/>
              <a:buNone/>
              <a:defRPr sz="6600">
                <a:solidFill>
                  <a:srgbClr val="FFFFFF"/>
                </a:solidFill>
                <a:latin typeface="標楷體"/>
                <a:ea typeface="標楷體"/>
                <a:cs typeface="標楷體"/>
                <a:sym typeface="標楷體"/>
              </a:defRPr>
            </a:pPr>
            <a:r>
              <a:t>金色海岸那邊</a:t>
            </a:r>
          </a:p>
          <a:p>
            <a:pPr marL="0" indent="0" algn="ctr">
              <a:buSzTx/>
              <a:buNone/>
              <a:defRPr sz="6600">
                <a:solidFill>
                  <a:srgbClr val="FFFFFF"/>
                </a:solidFill>
                <a:latin typeface="標楷體"/>
                <a:ea typeface="標楷體"/>
                <a:cs typeface="標楷體"/>
                <a:sym typeface="標楷體"/>
              </a:defRPr>
            </a:pPr>
            <a:r>
              <a:t>那日我主比以前</a:t>
            </a:r>
          </a:p>
          <a:p>
            <a:pPr marL="0" indent="0" algn="ctr">
              <a:buSzTx/>
              <a:buNone/>
              <a:defRPr sz="6600">
                <a:solidFill>
                  <a:srgbClr val="FFFFFF"/>
                </a:solidFill>
                <a:latin typeface="標楷體"/>
                <a:ea typeface="標楷體"/>
                <a:cs typeface="標楷體"/>
                <a:sym typeface="標楷體"/>
              </a:defRPr>
            </a:pPr>
            <a:r>
              <a:t>更加美麗更甘甜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我心雖有時沉重祂卻帶來甘甜愛…"/>
          <p:cNvSpPr txBox="1"/>
          <p:nvPr>
            <p:ph type="body" idx="4294967295"/>
          </p:nvPr>
        </p:nvSpPr>
        <p:spPr>
          <a:xfrm>
            <a:off x="0" y="0"/>
            <a:ext cx="12192000" cy="6858000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 marL="0" indent="0" algn="ctr">
              <a:buSzTx/>
              <a:buNone/>
              <a:defRPr sz="6400">
                <a:solidFill>
                  <a:srgbClr val="FFFFFF"/>
                </a:solidFill>
                <a:latin typeface="標楷體"/>
                <a:ea typeface="標楷體"/>
                <a:cs typeface="標楷體"/>
                <a:sym typeface="標楷體"/>
              </a:defRPr>
            </a:pPr>
          </a:p>
          <a:p>
            <a:pPr marL="0" indent="0" algn="ctr">
              <a:buSzTx/>
              <a:buNone/>
              <a:defRPr sz="6400">
                <a:solidFill>
                  <a:srgbClr val="FFFFFF"/>
                </a:solidFill>
                <a:latin typeface="標楷體"/>
                <a:ea typeface="標楷體"/>
                <a:cs typeface="標楷體"/>
                <a:sym typeface="標楷體"/>
              </a:defRPr>
            </a:pPr>
            <a:r>
              <a:t>我心雖有時沉重祂卻帶來甘甜愛</a:t>
            </a:r>
          </a:p>
          <a:p>
            <a:pPr marL="0" indent="0" algn="ctr">
              <a:buSzTx/>
              <a:buNone/>
              <a:defRPr sz="6400">
                <a:solidFill>
                  <a:srgbClr val="FFFFFF"/>
                </a:solidFill>
                <a:latin typeface="標楷體"/>
                <a:ea typeface="標楷體"/>
                <a:cs typeface="標楷體"/>
                <a:sym typeface="標楷體"/>
              </a:defRPr>
            </a:pPr>
            <a:r>
              <a:t>當我挫敗而喪氣祂卻擁我入祂懷</a:t>
            </a:r>
          </a:p>
          <a:p>
            <a:pPr marL="0" indent="0" algn="ctr">
              <a:buSzTx/>
              <a:buNone/>
              <a:defRPr sz="6400">
                <a:solidFill>
                  <a:srgbClr val="FFFFFF"/>
                </a:solidFill>
                <a:latin typeface="標楷體"/>
                <a:ea typeface="標楷體"/>
                <a:cs typeface="標楷體"/>
                <a:sym typeface="標楷體"/>
              </a:defRPr>
            </a:pPr>
            <a:r>
              <a:t>祂如此擔我重負我心怎不將祂戀</a:t>
            </a:r>
          </a:p>
          <a:p>
            <a:pPr marL="0" indent="0" algn="ctr">
              <a:buSzTx/>
              <a:buNone/>
              <a:defRPr sz="6400">
                <a:solidFill>
                  <a:srgbClr val="FFFFFF"/>
                </a:solidFill>
                <a:latin typeface="標楷體"/>
                <a:ea typeface="標楷體"/>
                <a:cs typeface="標楷體"/>
                <a:sym typeface="標楷體"/>
              </a:defRPr>
            </a:pPr>
            <a:r>
              <a:t>祂一天比一天更加美麗芬芳甘甜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一半也猜想不到…"/>
          <p:cNvSpPr txBox="1"/>
          <p:nvPr>
            <p:ph type="body" idx="4294967295"/>
          </p:nvPr>
        </p:nvSpPr>
        <p:spPr>
          <a:xfrm>
            <a:off x="0" y="0"/>
            <a:ext cx="12192000" cy="6858000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 marL="0" indent="0" algn="ctr">
              <a:buSzTx/>
              <a:buNone/>
              <a:defRPr sz="6600">
                <a:solidFill>
                  <a:srgbClr val="FFFFFF"/>
                </a:solidFill>
                <a:latin typeface="標楷體"/>
                <a:ea typeface="標楷體"/>
                <a:cs typeface="標楷體"/>
                <a:sym typeface="標楷體"/>
              </a:defRPr>
            </a:pPr>
          </a:p>
          <a:p>
            <a:pPr marL="0" indent="0" algn="ctr">
              <a:buSzTx/>
              <a:buNone/>
              <a:defRPr sz="6600">
                <a:solidFill>
                  <a:srgbClr val="FFFFFF"/>
                </a:solidFill>
                <a:latin typeface="標楷體"/>
                <a:ea typeface="標楷體"/>
                <a:cs typeface="標楷體"/>
                <a:sym typeface="標楷體"/>
              </a:defRPr>
            </a:pPr>
            <a:r>
              <a:t>一半也猜想不到</a:t>
            </a:r>
          </a:p>
          <a:p>
            <a:pPr marL="0" indent="0" algn="ctr">
              <a:buSzTx/>
              <a:buNone/>
              <a:defRPr sz="6600">
                <a:solidFill>
                  <a:srgbClr val="FFFFFF"/>
                </a:solidFill>
                <a:latin typeface="標楷體"/>
                <a:ea typeface="標楷體"/>
                <a:cs typeface="標楷體"/>
                <a:sym typeface="標楷體"/>
              </a:defRPr>
            </a:pPr>
            <a:r>
              <a:t>金色海岸那邊</a:t>
            </a:r>
          </a:p>
          <a:p>
            <a:pPr marL="0" indent="0" algn="ctr">
              <a:buSzTx/>
              <a:buNone/>
              <a:defRPr sz="6600">
                <a:solidFill>
                  <a:srgbClr val="FFFFFF"/>
                </a:solidFill>
                <a:latin typeface="標楷體"/>
                <a:ea typeface="標楷體"/>
                <a:cs typeface="標楷體"/>
                <a:sym typeface="標楷體"/>
              </a:defRPr>
            </a:pPr>
            <a:r>
              <a:t>那日我主比以前</a:t>
            </a:r>
          </a:p>
          <a:p>
            <a:pPr marL="0" indent="0" algn="ctr">
              <a:buSzTx/>
              <a:buNone/>
              <a:defRPr sz="6600">
                <a:solidFill>
                  <a:srgbClr val="FFFFFF"/>
                </a:solidFill>
                <a:latin typeface="標楷體"/>
                <a:ea typeface="標楷體"/>
                <a:cs typeface="標楷體"/>
                <a:sym typeface="標楷體"/>
              </a:defRPr>
            </a:pPr>
            <a:r>
              <a:t>更加美麗更甘甜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Double-click to edit"/>
          <p:cNvSpPr txBox="1"/>
          <p:nvPr>
            <p:ph type="body" idx="4294967295"/>
          </p:nvPr>
        </p:nvSpPr>
        <p:spPr>
          <a:xfrm>
            <a:off x="0" y="0"/>
            <a:ext cx="12192000" cy="6858000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Double-click to edit"/>
          <p:cNvSpPr txBox="1"/>
          <p:nvPr>
            <p:ph type="body" idx="4294967295"/>
          </p:nvPr>
        </p:nvSpPr>
        <p:spPr>
          <a:xfrm>
            <a:off x="0" y="0"/>
            <a:ext cx="12192000" cy="6858000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Double-click to edit"/>
          <p:cNvSpPr txBox="1"/>
          <p:nvPr>
            <p:ph type="body" idx="4294967295"/>
          </p:nvPr>
        </p:nvSpPr>
        <p:spPr>
          <a:xfrm>
            <a:off x="0" y="0"/>
            <a:ext cx="12192000" cy="6858000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1_Office 佈景主題">
  <a:themeElements>
    <a:clrScheme name="1_Office 佈景主題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1_Office 佈景主題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1_Office 佈景主題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1_Office 佈景主題">
  <a:themeElements>
    <a:clrScheme name="1_Office 佈景主題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1_Office 佈景主題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1_Office 佈景主題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