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越事奉越甘甜…"/>
          <p:cNvSpPr txBox="1"/>
          <p:nvPr>
            <p:ph type="body" idx="4294967295"/>
          </p:nvPr>
        </p:nvSpPr>
        <p:spPr>
          <a:xfrm>
            <a:off x="0" y="280987"/>
            <a:ext cx="12192000" cy="65770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4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越事奉越甘甜</a:t>
            </a:r>
          </a:p>
          <a:p>
            <a:pPr marL="0" indent="0" algn="ctr">
              <a:buSzTx/>
              <a:buNone/>
              <a:defRPr sz="1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自我啟程尋求天國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自祂來管理我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自我獻上為主而活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越覺祂甘甜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我越事奉耶穌 越覺祂甘甜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 越覺祂甘甜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我越愛我救主 祂愛越彰顯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逐日有如天堂 喜樂溢我心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 越覺祂甘甜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祂以自己作我供應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祂以自己作我供應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祂賜無限恩典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義人行路越照越明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越覺祂甘甜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我越事奉耶穌 越覺祂甘甜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 越覺祂甘甜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我越愛我救主 祂愛越彰顯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逐日有如天堂 喜樂溢我心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我越事奉耶穌 越覺祂甘甜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