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  <a:latin typeface="Calibri"/>
        <a:ea typeface="Calibri"/>
        <a:cs typeface="Calibri"/>
        <a:sym typeface="Calibri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0DEEF"/>
          </a:solidFill>
        </a:fill>
      </a:tcStyle>
    </a:wholeTbl>
    <a:band2H>
      <a:tcTxStyle b="def" i="def"/>
      <a:tcStyle>
        <a:tcBdr/>
        <a:fill>
          <a:solidFill>
            <a:srgbClr val="E9EFF7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 b="def" i="def"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 b="def" i="def"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Calibri"/>
          <a:ea typeface="Calibri"/>
          <a:cs typeface="Calibri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8" name="Shape 1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>
        <a:latin typeface="+mn-lt"/>
        <a:ea typeface="+mn-ea"/>
        <a:cs typeface="+mn-cs"/>
        <a:sym typeface="Helvetica Neue"/>
      </a:defRPr>
    </a:lvl1pPr>
    <a:lvl2pPr indent="228600" latinLnBrk="0">
      <a:defRPr>
        <a:latin typeface="+mn-lt"/>
        <a:ea typeface="+mn-ea"/>
        <a:cs typeface="+mn-cs"/>
        <a:sym typeface="Helvetica Neue"/>
      </a:defRPr>
    </a:lvl2pPr>
    <a:lvl3pPr indent="457200" latinLnBrk="0">
      <a:defRPr>
        <a:latin typeface="+mn-lt"/>
        <a:ea typeface="+mn-ea"/>
        <a:cs typeface="+mn-cs"/>
        <a:sym typeface="Helvetica Neue"/>
      </a:defRPr>
    </a:lvl3pPr>
    <a:lvl4pPr indent="685800" latinLnBrk="0">
      <a:defRPr>
        <a:latin typeface="+mn-lt"/>
        <a:ea typeface="+mn-ea"/>
        <a:cs typeface="+mn-cs"/>
        <a:sym typeface="Helvetica Neue"/>
      </a:defRPr>
    </a:lvl4pPr>
    <a:lvl5pPr indent="914400" latinLnBrk="0">
      <a:defRPr>
        <a:latin typeface="+mn-lt"/>
        <a:ea typeface="+mn-ea"/>
        <a:cs typeface="+mn-cs"/>
        <a:sym typeface="Helvetica Neue"/>
      </a:defRPr>
    </a:lvl5pPr>
    <a:lvl6pPr indent="1143000" latinLnBrk="0">
      <a:defRPr>
        <a:latin typeface="+mn-lt"/>
        <a:ea typeface="+mn-ea"/>
        <a:cs typeface="+mn-cs"/>
        <a:sym typeface="Helvetica Neue"/>
      </a:defRPr>
    </a:lvl6pPr>
    <a:lvl7pPr indent="1371600" latinLnBrk="0">
      <a:defRPr>
        <a:latin typeface="+mn-lt"/>
        <a:ea typeface="+mn-ea"/>
        <a:cs typeface="+mn-cs"/>
        <a:sym typeface="Helvetica Neue"/>
      </a:defRPr>
    </a:lvl7pPr>
    <a:lvl8pPr indent="1600200" latinLnBrk="0">
      <a:defRPr>
        <a:latin typeface="+mn-lt"/>
        <a:ea typeface="+mn-ea"/>
        <a:cs typeface="+mn-cs"/>
        <a:sym typeface="Helvetica Neue"/>
      </a:defRPr>
    </a:lvl8pPr>
    <a:lvl9pPr indent="1828800" latinLnBrk="0">
      <a:defRPr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2D134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609600" y="92074"/>
            <a:ext cx="109728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609600" y="1600200"/>
            <a:ext cx="109728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1095176" y="6414760"/>
            <a:ext cx="258624" cy="24830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  <p:transition xmlns:p14="http://schemas.microsoft.com/office/powerpoint/2010/main" spd="med" advClick="1"/>
  <p:txStyles>
    <p:titleStyle>
      <a:lvl1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4572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9144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13716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1828800" algn="l" defTabSz="914400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600" marR="0" indent="-228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1pPr>
      <a:lvl2pPr marL="723900" marR="0" indent="-2667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2pPr>
      <a:lvl3pPr marL="1234439" marR="0" indent="-320039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3pPr>
      <a:lvl4pPr marL="1727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4pPr>
      <a:lvl5pPr marL="21844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5pPr>
      <a:lvl6pPr marL="26416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6pPr>
      <a:lvl7pPr marL="30988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7pPr>
      <a:lvl8pPr marL="35560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8pPr>
      <a:lvl9pPr marL="4013200" marR="0" indent="-355600" algn="l" defTabSz="914400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"/>
        <a:tabLst/>
        <a:defRPr b="0" baseline="0" cap="none" i="0" spc="0" strike="noStrike" sz="2800" u="none">
          <a:solidFill>
            <a:srgbClr val="000000"/>
          </a:solidFill>
          <a:uFillTx/>
          <a:latin typeface="Calibri"/>
          <a:ea typeface="Calibri"/>
          <a:cs typeface="Calibri"/>
          <a:sym typeface="Calibri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200" u="none"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耶穌一來…"/>
          <p:cNvSpPr txBox="1"/>
          <p:nvPr>
            <p:ph type="body" idx="4294967295"/>
          </p:nvPr>
        </p:nvSpPr>
        <p:spPr>
          <a:xfrm>
            <a:off x="0" y="407987"/>
            <a:ext cx="12192000" cy="6450014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</a:t>
            </a:r>
          </a:p>
          <a:p>
            <a:pPr marL="0" indent="0" algn="ctr">
              <a:buSzTx/>
              <a:buNone/>
              <a:defRPr sz="1800" u="sng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1.</a:t>
            </a:r>
            <a:r>
              <a:t>孤單可憐一丐者坐在路旁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雙目失明 不能看見亮光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緊握破衣 黑暗中戰兢不停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使他重見光明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耶穌一來 撒但權勢就粉碎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撒但權勢就粉碎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抹去一切眼淚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除去幽暗 使痛苦變為甘甜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萬事都要改變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2.昔有一人 被邪鬼附上他身…"/>
          <p:cNvSpPr txBox="1"/>
          <p:nvPr>
            <p:ph type="body" idx="4294967295"/>
          </p:nvPr>
        </p:nvSpPr>
        <p:spPr>
          <a:xfrm>
            <a:off x="0" y="0"/>
            <a:ext cx="12192000" cy="6770688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2.</a:t>
            </a:r>
            <a:r>
              <a:t>昔有一人 被邪鬼附上他身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離別親友 凄涼獨住山墳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惡者捆綁 傷害己體無人救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釋放他得自由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耶穌一來 撒但權勢就粉碎…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撒但權勢就粉碎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抹去一切眼淚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除去幽暗 使痛苦變為甘甜</a:t>
            </a:r>
          </a:p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  <a:r>
              <a:t>耶穌一來 萬事都要改變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 marL="0" indent="0" algn="ctr">
              <a:buSzTx/>
              <a:buNone/>
              <a:defRPr sz="6600">
                <a:solidFill>
                  <a:srgbClr val="FFFFFF"/>
                </a:solidFill>
                <a:latin typeface="標楷體"/>
                <a:ea typeface="標楷體"/>
                <a:cs typeface="標楷體"/>
                <a:sym typeface="標楷體"/>
              </a:defRPr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Double-click to edit"/>
          <p:cNvSpPr txBox="1"/>
          <p:nvPr>
            <p:ph type="body" idx="4294967295"/>
          </p:nvPr>
        </p:nvSpPr>
        <p:spPr>
          <a:xfrm>
            <a:off x="0" y="0"/>
            <a:ext cx="12192000" cy="6858000"/>
          </a:xfrm>
          <a:prstGeom prst="rect">
            <a:avLst/>
          </a:prstGeom>
        </p:spPr>
        <p:txBody>
          <a:bodyPr>
            <a:normAutofit fontScale="100000" lnSpcReduction="0"/>
          </a:bodyPr>
          <a:lstStyle/>
          <a:p>
            <a:pPr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1_Office 佈景主題">
  <a:themeElements>
    <a:clrScheme name="1_Office 佈景主題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5B9BD5"/>
      </a:accent1>
      <a:accent2>
        <a:srgbClr val="ED7D3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1_Office 佈景主題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1_Office 佈景主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alibri"/>
            <a:ea typeface="Calibri"/>
            <a:cs typeface="Calibri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