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耶穌一來…"/>
          <p:cNvSpPr txBox="1"/>
          <p:nvPr>
            <p:ph type="body" idx="4294967295"/>
          </p:nvPr>
        </p:nvSpPr>
        <p:spPr>
          <a:xfrm>
            <a:off x="0" y="407987"/>
            <a:ext cx="12192000" cy="645001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</a:t>
            </a:r>
          </a:p>
          <a:p>
            <a:pPr marL="0" indent="0" algn="ctr">
              <a:buSzTx/>
              <a:buNone/>
              <a:defRPr sz="18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1.</a:t>
            </a:r>
            <a:r>
              <a:t>孤單可憐一丐者坐在路旁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雙目失明 不能看見亮光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緊握破衣 黑暗中戰兢不停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使他重見光明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耶穌一來 撒但權勢就粉碎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撒但權勢就粉碎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抹去一切眼淚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除去幽暗 使痛苦變為甘甜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萬事都要改變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.昔有一人 被邪鬼附上他身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2.</a:t>
            </a:r>
            <a:r>
              <a:t>昔有一人 被邪鬼附上他身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離別親友 凄涼獨住山墳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惡者捆綁 傷害己體無人救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釋放他得自由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耶穌一來 撒但權勢就粉碎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撒但權勢就粉碎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抹去一切眼淚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除去幽暗 使痛苦變為甘甜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耶穌一來 萬事都要改變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