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2D134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當轉眼仰望耶穌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</a:t>
            </a:r>
            <a:r>
              <a:rPr u="sng"/>
              <a:t>當轉眼仰望耶穌</a:t>
            </a:r>
            <a:endParaRPr u="sng"/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1.</a:t>
            </a:r>
            <a:r>
              <a:t>你心是否困倦且愁煩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眼前一片黑暗朦朧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祇要仰望主就得光明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生命變更自由豐盛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(副歌)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(</a:t>
            </a:r>
            <a:r>
              <a:t>副歌</a:t>
            </a:r>
            <a:r>
              <a:t>)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你若瞻望主耶穌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定睛在那可愛面容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在救主榮面發出大光輝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世上事你必看為虛空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.主已從死亡進入永生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2.</a:t>
            </a:r>
            <a:r>
              <a:t>主已從死亡進入永生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我們當跟隨主不渝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罪惡權勢不能再轄制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因靠主必得勝有餘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(副歌)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(</a:t>
            </a:r>
            <a:r>
              <a:t>副歌</a:t>
            </a:r>
            <a:r>
              <a:t>)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你若瞻望主耶穌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定睛在那可愛面容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在救主榮面發出大光輝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世上事你必看為虛空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3.救主的應許永不改變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3.</a:t>
            </a:r>
            <a:r>
              <a:t>救主的應許永不改變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專心信靠萬事安穩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快快傳揚祂全備救恩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使凡信者不至沉淪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(副歌)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(</a:t>
            </a:r>
            <a:r>
              <a:t>副歌</a:t>
            </a:r>
            <a:r>
              <a:t>)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你若瞻望主耶穌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定睛在那可愛面容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在救主榮面發出大光輝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世上事你必看為虛空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