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耶穌同在就是天堂…"/>
          <p:cNvSpPr txBox="1"/>
          <p:nvPr>
            <p:ph type="body" idx="4294967295"/>
          </p:nvPr>
        </p:nvSpPr>
        <p:spPr>
          <a:xfrm>
            <a:off x="0" y="254000"/>
            <a:ext cx="12192000" cy="6604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耶穌同在就是天堂</a:t>
            </a:r>
          </a:p>
          <a:p>
            <a:pPr marL="0" indent="0" algn="ctr">
              <a:buSzTx/>
              <a:buNone/>
              <a:defRPr sz="18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自</a:t>
            </a:r>
            <a:r>
              <a:t>從基督赦我罪惡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在地如天無限歡樂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世上雖有困苦憂傷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認識耶穌就是天堂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哈利路亞 真是天堂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哈利路亞 真是天堂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因我眾罪都得釋放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陸地洋海不論何方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耶穌同在就是天堂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從前天堂遠在天邊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從前天堂遠在天邊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今主笑臉向我展現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天堂已在我內出現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永永遠遠不會更變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哈利路亞 真是天堂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哈利路亞 真是天堂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因我眾罪都得釋放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陸地洋海不論何方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耶穌同在就是天堂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.無論何往住何地方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3.</a:t>
            </a:r>
            <a:r>
              <a:t>無論何往住何地方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或履平原或越山崗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或居大廈或住陋房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耶穌同在就是天堂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哈利路亞 真是天堂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哈利路亞 真是天堂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因我眾罪都得釋放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陸地洋海不論何方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耶穌同在就是天堂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