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66"/>
  </p:normalViewPr>
  <p:slideViewPr>
    <p:cSldViewPr snapToGrid="0">
      <p:cViewPr varScale="1">
        <p:scale>
          <a:sx n="102" d="100"/>
          <a:sy n="102" d="100"/>
        </p:scale>
        <p:origin x="50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6D2590D-30C0-8CF1-7903-2C46E5138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9600A2-FB58-164B-BD3B-4927D90D01DA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5A5899F-399C-5384-3F2C-30B5CABD1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42C511-E6AD-490E-2A47-E7AE771CE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1429C-FDF1-754A-A505-5A7D6B7B6FB0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602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FCEDD44-3950-002F-AB50-5F7EEA84E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9B71B5-A9D9-3D41-A7E2-E16AB88C8878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4FB6063-3A30-C324-9F02-12EACC020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FA92B08-4267-B9BE-6192-6CD72FBDA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7DF3E6-8692-744B-950C-4D7B304C3A29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9594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F413EBB-A644-55DB-1D02-A2E64F35D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5A172B-39CA-5A40-B17E-585E758608B5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581EFE6-83C4-1191-5E42-5B621C467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5914AEF-7E7D-3798-F7C3-EC5F8CC23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C04B9-8255-9441-8208-1298832F337D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1950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6079783-031D-3738-667A-B8E5C42B6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933C78-2179-5E42-A99E-4CB3DA360E85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80BA86C-ED90-946E-4E72-0E21C185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2323D52-5890-6D61-8ACB-12FA7FA06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ACBBA8-600E-C44D-A60A-DFB8B6D59CA7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554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4AF67E1-250C-91D8-C3FF-03180728A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FF0825-141B-BF44-9FD4-6310FC045DF2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A8478C0-13E9-BC36-1EF4-A45586AA1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20DF622-D11F-3618-BF6F-5A969A686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03BFDA-30EB-004C-9DAB-69EDE36C18F1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7176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487F17CC-DD2E-780F-632E-06BB01102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999ED6-E384-0E4A-9670-DF4ED419FB78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D452C0F2-42C5-AEEF-9156-AED6E2277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114A1E88-7AC4-0FA6-4AF9-E6D95C436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FF510-2E15-F74A-A273-006029AA5B5A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922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>
            <a:extLst>
              <a:ext uri="{FF2B5EF4-FFF2-40B4-BE49-F238E27FC236}">
                <a16:creationId xmlns:a16="http://schemas.microsoft.com/office/drawing/2014/main" id="{FE8A16FD-1E5D-EF7E-A8B4-822A4B692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70C5B3-2076-9E4C-A1A4-59F670528061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8" name="頁尾版面配置區 4">
            <a:extLst>
              <a:ext uri="{FF2B5EF4-FFF2-40B4-BE49-F238E27FC236}">
                <a16:creationId xmlns:a16="http://schemas.microsoft.com/office/drawing/2014/main" id="{34B36D7B-F81B-12D4-6CEC-76C6E0F53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>
            <a:extLst>
              <a:ext uri="{FF2B5EF4-FFF2-40B4-BE49-F238E27FC236}">
                <a16:creationId xmlns:a16="http://schemas.microsoft.com/office/drawing/2014/main" id="{F0C26223-6F24-8D31-611A-E9621AEC0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9E5273-9D19-524B-8B7F-AFDF790E2987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7234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>
            <a:extLst>
              <a:ext uri="{FF2B5EF4-FFF2-40B4-BE49-F238E27FC236}">
                <a16:creationId xmlns:a16="http://schemas.microsoft.com/office/drawing/2014/main" id="{F66E24B8-9CEE-4181-26E0-4E54A242F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60CF96-1B69-2147-AA3D-76C5C064A7C4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4" name="頁尾版面配置區 4">
            <a:extLst>
              <a:ext uri="{FF2B5EF4-FFF2-40B4-BE49-F238E27FC236}">
                <a16:creationId xmlns:a16="http://schemas.microsoft.com/office/drawing/2014/main" id="{C318E57D-6793-4F14-A020-50472052C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4376350C-FE3D-72BC-31E4-F4ED1C365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BE358-4850-3F42-A467-025325655563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9639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>
            <a:extLst>
              <a:ext uri="{FF2B5EF4-FFF2-40B4-BE49-F238E27FC236}">
                <a16:creationId xmlns:a16="http://schemas.microsoft.com/office/drawing/2014/main" id="{4AA9B16A-1920-88E3-9928-F49F9F33D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83D0EB-4525-0940-8486-30192E1D6CF0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3" name="頁尾版面配置區 4">
            <a:extLst>
              <a:ext uri="{FF2B5EF4-FFF2-40B4-BE49-F238E27FC236}">
                <a16:creationId xmlns:a16="http://schemas.microsoft.com/office/drawing/2014/main" id="{8F3BCADE-C55E-D145-1587-9F1C74D69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6C4EC1D2-F2E0-9FD3-19A8-0891DC730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9EF91-CE3D-F348-BE23-A6A76067AA4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5965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B34E50ED-DCE7-9B8D-30D8-3DA415333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58510E-C0A5-114D-9621-5E22B11014A2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A7E0DF77-93C9-28E0-BCF8-889EFB0A2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5E3F7966-AD6E-3590-A1FB-3A9AD2141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3EFB51-26C9-AE44-83A4-5758D627C5AD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687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974EA539-8FF1-CF12-4283-E12ACFD54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3CC9F4-8058-734A-98D3-9BA5684FC8CB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914C780D-76F3-F8C4-D097-D7C562AE1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15CDDB89-3C92-B52B-E3E1-0B5C61118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4792EA-A836-5342-9EDF-9C53553395F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6525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13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>
            <a:extLst>
              <a:ext uri="{FF2B5EF4-FFF2-40B4-BE49-F238E27FC236}">
                <a16:creationId xmlns:a16="http://schemas.microsoft.com/office/drawing/2014/main" id="{76E6FFB6-0C0E-6D55-F27E-08206DD8F49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>
            <a:extLst>
              <a:ext uri="{FF2B5EF4-FFF2-40B4-BE49-F238E27FC236}">
                <a16:creationId xmlns:a16="http://schemas.microsoft.com/office/drawing/2014/main" id="{ACFD46A0-79BA-9780-9CA1-7D37223EFE9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A42110B-D9A1-CFE5-8C11-B4970553E2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7B0404B8-C464-1E47-A357-BBA641839D82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65A365E-D2EE-AC4B-C0CC-D0D0820894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charset="0"/>
                <a:ea typeface="ＭＳ Ｐゴシック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132D896-5CFF-D8FE-B6D5-D8805DB041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640E71B6-8320-7B4B-813E-D3735097A15E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新細明體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ＭＳ Ｐゴシック" charset="0"/>
          <a:cs typeface="新細明體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ＭＳ Ｐゴシック" charset="0"/>
          <a:cs typeface="新細明體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ＭＳ Ｐゴシック" charset="0"/>
          <a:cs typeface="新細明體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ＭＳ Ｐゴシック" charset="0"/>
          <a:cs typeface="新細明體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ＭＳ Ｐゴシック" charset="0"/>
          <a:cs typeface="新細明體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新細明體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新細明體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新細明體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新細明體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副標題 2">
            <a:extLst>
              <a:ext uri="{FF2B5EF4-FFF2-40B4-BE49-F238E27FC236}">
                <a16:creationId xmlns:a16="http://schemas.microsoft.com/office/drawing/2014/main" id="{89CB786E-8534-811B-46A6-3FD564CEA8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04813"/>
            <a:ext cx="12192000" cy="6453187"/>
          </a:xfrm>
        </p:spPr>
        <p:txBody>
          <a:bodyPr/>
          <a:lstStyle/>
          <a:p>
            <a:pPr eaLnBrk="1" hangingPunct="1"/>
            <a:r>
              <a:rPr lang="en-US" altLang="zh-TW" sz="6400" b="1" u="sng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52A.</a:t>
            </a:r>
            <a:r>
              <a:rPr lang="zh-TW" altLang="en-US" sz="6400" b="1" u="sng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天上的榮光 </a:t>
            </a:r>
          </a:p>
          <a:p>
            <a:pPr eaLnBrk="1" hangingPunct="1"/>
            <a:endParaRPr lang="en-US" altLang="zh-TW" sz="1000" b="1" u="sng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/>
            <a:r>
              <a:rPr lang="zh-TW" altLang="en-US" sz="64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天上的榮光 天上的榮光 </a:t>
            </a:r>
            <a:endParaRPr lang="en-US" altLang="zh-TW" sz="6400" b="1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/>
            <a:r>
              <a:rPr lang="zh-TW" altLang="en-US" sz="64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天上的榮耀 充滿我心</a:t>
            </a:r>
            <a:endParaRPr lang="en-US" altLang="zh-TW" sz="6400" b="1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/>
            <a:r>
              <a:rPr lang="zh-TW" altLang="en-US" sz="64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天上的榮光 天上的榮光 </a:t>
            </a:r>
            <a:endParaRPr lang="en-US" altLang="zh-TW" sz="6400" b="1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/>
            <a:r>
              <a:rPr lang="zh-TW" altLang="en-US" sz="64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哈利路亞 耶穌屬我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33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標楷體</vt:lpstr>
      <vt:lpstr>Arial</vt:lpstr>
      <vt:lpstr>Calibri</vt:lpstr>
      <vt:lpstr>Calibri Light</vt:lpstr>
      <vt:lpstr>1_Office 佈景主題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陳建中</dc:creator>
  <cp:lastModifiedBy>Huijie Xiang</cp:lastModifiedBy>
  <cp:revision>52</cp:revision>
  <dcterms:created xsi:type="dcterms:W3CDTF">2016-06-09T09:14:01Z</dcterms:created>
  <dcterms:modified xsi:type="dcterms:W3CDTF">2025-07-25T01:37:44Z</dcterms:modified>
</cp:coreProperties>
</file>