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341"/>
    <a:srgbClr val="321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6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92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75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77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68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08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57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3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79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58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76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D9AD-53B9-4174-B75C-C6F4BBD48567}" type="datetimeFigureOut">
              <a:rPr lang="zh-TW" altLang="en-US" smtClean="0"/>
              <a:t>5/19/22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32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444113" y="490961"/>
            <a:ext cx="12411042" cy="6367039"/>
          </a:xfrm>
        </p:spPr>
        <p:txBody>
          <a:bodyPr>
            <a:noAutofit/>
          </a:bodyPr>
          <a:lstStyle/>
          <a:p>
            <a:r>
              <a:rPr lang="zh-CHT" altLang="en-US" sz="60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en-US" altLang="zh-CHT" sz="60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HT" altLang="en-US" sz="60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en-US" altLang="zh-CHT" sz="60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HT" altLang="en-US" sz="60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CHT" sz="60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HT" altLang="en-US" sz="60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endParaRPr lang="en-US" altLang="zh-CHT" sz="6000" b="1" u="sng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HT" sz="2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在一生中最大的事是認識</a:t>
            </a:r>
            <a:r>
              <a:rPr lang="zh-TW" altLang="en-US" sz="6000" dirty="0" smtClean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 smtClean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在一生中最大的事是認識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我要更認識你</a:t>
            </a:r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更深地認識</a:t>
            </a:r>
            <a:r>
              <a:rPr lang="zh-TW" altLang="en-US" sz="6000" dirty="0" smtClean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在一生中最大的事是認識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7766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835977" y="1"/>
            <a:ext cx="13027977" cy="6770450"/>
          </a:xfrm>
        </p:spPr>
        <p:txBody>
          <a:bodyPr>
            <a:noAutofit/>
          </a:bodyPr>
          <a:lstStyle/>
          <a:p>
            <a:endParaRPr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最大的事是服侍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在一生中最大的事是服侍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我要更服侍你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更深地服侍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在一生中最大的事是服侍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9737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012817" y="1"/>
            <a:ext cx="13204818" cy="6770450"/>
          </a:xfrm>
        </p:spPr>
        <p:txBody>
          <a:bodyPr>
            <a:noAutofit/>
          </a:bodyPr>
          <a:lstStyle/>
          <a:p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最大的事是愛慕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在一生中最大的事是愛慕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我要更愛慕你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更深地愛慕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在一生中最大的事是愛慕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950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039021" y="672353"/>
            <a:ext cx="13231021" cy="6098098"/>
          </a:xfrm>
        </p:spPr>
        <p:txBody>
          <a:bodyPr>
            <a:noAutofit/>
          </a:bodyPr>
          <a:lstStyle/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最大的事是讚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最大的事是讚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我要更讚美你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，更深地讚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在一生中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最大的事是讚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6000" dirty="0">
                <a:solidFill>
                  <a:schemeClr val="bg1"/>
                </a:solidFill>
                <a:latin typeface="Songti TC Regular"/>
                <a:ea typeface="標楷體" panose="03000509000000000000" pitchFamily="65" charset="-120"/>
                <a:cs typeface="Songti TC Regular"/>
              </a:rPr>
              <a:t>祢</a:t>
            </a:r>
            <a:endParaRPr lang="en-US" altLang="zh-TW" sz="6000" dirty="0">
              <a:solidFill>
                <a:schemeClr val="bg1"/>
              </a:solidFill>
              <a:latin typeface="Songti TC Regular"/>
              <a:ea typeface="標楷體" panose="03000509000000000000" pitchFamily="65" charset="-120"/>
              <a:cs typeface="Songti TC Regular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66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65</Words>
  <Application>Microsoft Macintosh PowerPoint</Application>
  <PresentationFormat>Custom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佈景主題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陳建中</dc:creator>
  <cp:lastModifiedBy>Jeff Xiang</cp:lastModifiedBy>
  <cp:revision>381</cp:revision>
  <dcterms:created xsi:type="dcterms:W3CDTF">2016-06-08T10:00:33Z</dcterms:created>
  <dcterms:modified xsi:type="dcterms:W3CDTF">2022-05-20T00:47:50Z</dcterms:modified>
</cp:coreProperties>
</file>