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0" r:id="rId6"/>
    <p:sldId id="263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1341"/>
    <a:srgbClr val="3215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15" autoAdjust="0"/>
    <p:restoredTop sz="94660"/>
  </p:normalViewPr>
  <p:slideViewPr>
    <p:cSldViewPr snapToGrid="0">
      <p:cViewPr varScale="1">
        <p:scale>
          <a:sx n="85" d="100"/>
          <a:sy n="85" d="100"/>
        </p:scale>
        <p:origin x="-56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1/21/22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9923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1/21/22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8753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1/21/22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277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1/21/22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2686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1/21/22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2081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1/21/22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7571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1/21/22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0321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1/21/22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149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1/21/22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2790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1/21/22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0582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AD9AD-53B9-4174-B75C-C6F4BBD48567}" type="datetimeFigureOut">
              <a:rPr lang="zh-TW" altLang="en-US" smtClean="0"/>
              <a:t>1/21/22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3761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13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AD9AD-53B9-4174-B75C-C6F4BBD48567}" type="datetimeFigureOut">
              <a:rPr lang="zh-TW" altLang="en-US" smtClean="0"/>
              <a:t>1/21/22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A08E2-BFB7-42A4-B16B-B18ACA4A50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0324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403411"/>
            <a:ext cx="12192000" cy="6367039"/>
          </a:xfrm>
        </p:spPr>
        <p:txBody>
          <a:bodyPr>
            <a:noAutofit/>
          </a:bodyPr>
          <a:lstStyle/>
          <a:p>
            <a:r>
              <a:rPr lang="zh-TW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6000" b="1" u="sng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基督精兵</a:t>
            </a:r>
            <a:r>
              <a:rPr lang="zh-TW" altLang="en-US" sz="6000" b="1" u="sng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前進</a:t>
            </a:r>
          </a:p>
          <a:p>
            <a:endParaRPr lang="zh-TW" altLang="en-US" sz="2000" b="1" u="sng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CHT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基督精兵前進 為耶穌力戰 </a:t>
            </a:r>
          </a:p>
          <a:p>
            <a:r>
              <a:rPr lang="en-US" altLang="zh-CHT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高舉聖架</a:t>
            </a:r>
            <a:r>
              <a:rPr lang="zh-CHT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寶旗 勝仇敵萬萬 </a:t>
            </a:r>
          </a:p>
          <a:p>
            <a:r>
              <a:rPr lang="en-US" altLang="zh-CHT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元帥就是耶穌 </a:t>
            </a:r>
            <a:r>
              <a:rPr lang="zh-CHT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領祂兵攻敵 </a:t>
            </a:r>
          </a:p>
          <a:p>
            <a:r>
              <a:rPr lang="en-US" altLang="zh-CHT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務要奮</a:t>
            </a:r>
            <a:r>
              <a:rPr lang="zh-CHT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力前趨 看大旗而立 </a:t>
            </a:r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77664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672353"/>
            <a:ext cx="12192000" cy="6098098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CHT" sz="6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基督</a:t>
            </a:r>
            <a:r>
              <a:rPr lang="zh-CHT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精兵前進 </a:t>
            </a:r>
            <a:endParaRPr lang="en-US" altLang="zh-CHT" sz="6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為耶穌力戰 </a:t>
            </a:r>
            <a:r>
              <a:rPr lang="en-US" altLang="zh-CHT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CHT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HT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高舉聖架寶旗 </a:t>
            </a:r>
            <a:endParaRPr lang="en-US" altLang="zh-CHT" sz="6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勝</a:t>
            </a:r>
            <a:r>
              <a:rPr lang="zh-CHT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仇敵萬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萬 </a:t>
            </a:r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03873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en-US" altLang="zh-TW" sz="6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CHT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軍兵齊聲大呼 眾鬼魔逃遁 </a:t>
            </a:r>
          </a:p>
          <a:p>
            <a:r>
              <a:rPr lang="en-US" altLang="zh-CHT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直前</a:t>
            </a:r>
            <a:r>
              <a:rPr lang="zh-CHT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忠勇門徒 將群敵圍困 </a:t>
            </a:r>
          </a:p>
          <a:p>
            <a:r>
              <a:rPr lang="en-US" altLang="zh-CHT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戰勝魔鬼權力 </a:t>
            </a:r>
            <a:r>
              <a:rPr lang="zh-CHT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令地獄震動 </a:t>
            </a:r>
          </a:p>
          <a:p>
            <a:r>
              <a:rPr lang="en-US" altLang="zh-CHT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弟兄極力呼之 </a:t>
            </a:r>
            <a:r>
              <a:rPr lang="zh-CHT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陰曹中驚恐 </a:t>
            </a:r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97376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672353"/>
            <a:ext cx="12192000" cy="6098098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CHT" sz="6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基督</a:t>
            </a:r>
            <a:r>
              <a:rPr lang="zh-CHT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精兵前進 </a:t>
            </a:r>
            <a:endParaRPr lang="en-US" altLang="zh-CHT" sz="6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為耶穌力戰 </a:t>
            </a:r>
            <a:r>
              <a:rPr lang="en-US" altLang="zh-CHT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CHT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HT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高舉聖架寶旗 </a:t>
            </a:r>
            <a:endParaRPr lang="en-US" altLang="zh-CHT" sz="6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勝</a:t>
            </a:r>
            <a:r>
              <a:rPr lang="zh-CHT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仇敵萬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萬 </a:t>
            </a:r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30667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770450"/>
          </a:xfrm>
        </p:spPr>
        <p:txBody>
          <a:bodyPr>
            <a:noAutofit/>
          </a:bodyPr>
          <a:lstStyle/>
          <a:p>
            <a:endParaRPr lang="en-US" altLang="zh-CHT" sz="6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CHT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世界諸國</a:t>
            </a:r>
            <a:r>
              <a:rPr lang="zh-CHT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終傾 大權勢失落 </a:t>
            </a:r>
          </a:p>
          <a:p>
            <a:r>
              <a:rPr lang="en-US" altLang="zh-CHT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惟有天國恆</a:t>
            </a:r>
            <a:r>
              <a:rPr lang="zh-CHT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興 到萬年振作 </a:t>
            </a:r>
          </a:p>
          <a:p>
            <a:r>
              <a:rPr lang="en-US" altLang="zh-CHT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惡魔盡其權</a:t>
            </a:r>
            <a:r>
              <a:rPr lang="zh-CHT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能 終不勝教會 </a:t>
            </a:r>
          </a:p>
          <a:p>
            <a:r>
              <a:rPr lang="en-US" altLang="zh-CHT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皆因</a:t>
            </a:r>
            <a:r>
              <a:rPr lang="zh-CHT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大帥忠誠 施恩力兼備</a:t>
            </a:r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59506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672353"/>
            <a:ext cx="12192000" cy="6098098"/>
          </a:xfrm>
        </p:spPr>
        <p:txBody>
          <a:bodyPr>
            <a:noAutofit/>
          </a:bodyPr>
          <a:lstStyle/>
          <a:p>
            <a:r>
              <a:rPr lang="en-US" altLang="zh-TW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副歌</a:t>
            </a:r>
            <a:r>
              <a:rPr lang="en-US" altLang="zh-TW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CHT" sz="6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基督</a:t>
            </a:r>
            <a:r>
              <a:rPr lang="zh-CHT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精兵前進 </a:t>
            </a:r>
            <a:endParaRPr lang="en-US" altLang="zh-CHT" sz="6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為耶穌力戰 </a:t>
            </a:r>
            <a:r>
              <a:rPr lang="en-US" altLang="zh-CHT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zh-CHT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HT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高舉聖架寶旗 </a:t>
            </a:r>
            <a:endParaRPr lang="en-US" altLang="zh-CHT" sz="6000" b="1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勝</a:t>
            </a:r>
            <a:r>
              <a:rPr lang="zh-CHT" altLang="en-US" sz="60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仇敵萬</a:t>
            </a:r>
            <a:r>
              <a:rPr lang="zh-CHT" altLang="en-US" sz="60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萬 </a:t>
            </a:r>
            <a:endParaRPr lang="zh-TW" altLang="en-US" sz="6000" b="1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30667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109</Words>
  <Application>Microsoft Macintosh PowerPoint</Application>
  <PresentationFormat>Custom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佈景主題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陳建中</dc:creator>
  <cp:lastModifiedBy>Jeff Xiang</cp:lastModifiedBy>
  <cp:revision>379</cp:revision>
  <dcterms:created xsi:type="dcterms:W3CDTF">2016-06-08T10:00:33Z</dcterms:created>
  <dcterms:modified xsi:type="dcterms:W3CDTF">2022-01-21T21:06:22Z</dcterms:modified>
</cp:coreProperties>
</file>