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341"/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92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75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7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68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0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5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79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76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D9AD-53B9-4174-B75C-C6F4BBD48567}" type="datetimeFigureOut">
              <a:rPr lang="zh-TW" altLang="en-US" smtClean="0"/>
              <a:t>1/21/22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32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03411"/>
            <a:ext cx="12192000" cy="6367039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基督精兵</a:t>
            </a:r>
            <a:r>
              <a:rPr lang="zh-TW" altLang="en-US" sz="60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前進</a:t>
            </a:r>
          </a:p>
          <a:p>
            <a:endParaRPr lang="zh-TW" altLang="en-US" sz="2000" b="1" u="sng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基督精兵前進 為耶穌力戰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高舉聖架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寶旗 勝仇敵萬萬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元帥就是耶穌 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領祂兵攻敵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務要奮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力前趨 看大旗而立 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6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672353"/>
            <a:ext cx="12192000" cy="6098098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精兵前進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為耶穌力戰 </a:t>
            </a:r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HT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高舉聖架寶旗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仇敵萬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 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87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軍兵齊聲大呼 眾鬼魔逃遁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直前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忠勇門徒 將群敵圍困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戰勝魔鬼權力 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令地獄震動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弟兄極力呼之 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陰曹中驚恐 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7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672353"/>
            <a:ext cx="12192000" cy="6098098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精兵前進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為耶穌力戰 </a:t>
            </a:r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HT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高舉聖架寶旗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仇敵萬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 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66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世界諸國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終傾 大權勢失落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惟有天國恆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興 到萬年振作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惡魔盡其權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 終不勝教會 </a:t>
            </a:r>
          </a:p>
          <a:p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大帥忠誠 施恩力兼備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50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672353"/>
            <a:ext cx="12192000" cy="6098098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精兵前進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為耶穌力戰 </a:t>
            </a:r>
            <a:r>
              <a:rPr lang="en-US" altLang="zh-CHT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HT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高舉聖架寶旗 </a:t>
            </a:r>
            <a:endParaRPr lang="en-US" altLang="zh-CHT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CHT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仇敵萬</a:t>
            </a:r>
            <a:r>
              <a:rPr lang="zh-CHT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 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66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109</Words>
  <Application>Microsoft Macintosh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Jeff Xiang</cp:lastModifiedBy>
  <cp:revision>379</cp:revision>
  <dcterms:created xsi:type="dcterms:W3CDTF">2016-06-08T10:00:33Z</dcterms:created>
  <dcterms:modified xsi:type="dcterms:W3CDTF">2022-01-21T21:06:22Z</dcterms:modified>
</cp:coreProperties>
</file>