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341"/>
    <a:srgbClr val="321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92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875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277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68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08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57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32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4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279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58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76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AD9AD-53B9-4174-B75C-C6F4BBD48567}" type="datetimeFigureOut">
              <a:rPr lang="zh-TW" altLang="en-US" smtClean="0"/>
              <a:t>2016/12/3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32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en-US" altLang="zh-CN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只要</a:t>
            </a:r>
            <a:r>
              <a:rPr lang="zh-CN" altLang="en-US" sz="60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</a:t>
            </a:r>
            <a:r>
              <a:rPr lang="zh-CN" altLang="en-US" sz="6000" b="1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</a:t>
            </a:r>
            <a:endParaRPr 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只要相信，只要相信</a:t>
            </a:r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CN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CN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神凡事都能，只要相信；</a:t>
            </a:r>
            <a:endParaRPr 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只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要相信，只要相信</a:t>
            </a:r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CN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在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神凡事都能，只要相</a:t>
            </a:r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766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</a:p>
          <a:p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我相信，主我相信</a:t>
            </a:r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CN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你凡事都能，主我相信</a:t>
            </a:r>
            <a:endParaRPr 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主我相信，主我相信</a:t>
            </a:r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CN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你凡事都能，主我相信</a:t>
            </a:r>
            <a:endParaRPr 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3873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要相信，只要相信</a:t>
            </a:r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就在你裡面，只要相信；</a:t>
            </a:r>
            <a:endParaRPr 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主我相信，主我相信</a:t>
            </a:r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CN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CN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就在我心面，主我相信</a:t>
            </a:r>
            <a:r>
              <a:rPr 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x2</a:t>
            </a:r>
          </a:p>
          <a:p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737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106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標楷體</vt:lpstr>
      <vt:lpstr>新細明體</vt:lpstr>
      <vt:lpstr>Arial</vt:lpstr>
      <vt:lpstr>Calibri</vt:lpstr>
      <vt:lpstr>Calibri Light</vt:lpstr>
      <vt:lpstr>Office 佈景主題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陳建中</dc:creator>
  <cp:lastModifiedBy>Huijie Xiang</cp:lastModifiedBy>
  <cp:revision>378</cp:revision>
  <dcterms:created xsi:type="dcterms:W3CDTF">2016-06-08T10:00:33Z</dcterms:created>
  <dcterms:modified xsi:type="dcterms:W3CDTF">2016-12-03T22:07:56Z</dcterms:modified>
</cp:coreProperties>
</file>