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_rels/slideLayout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247BD91-1AA3-4A0A-A07E-C5F50C5BA49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AE31E74-2126-433D-BF53-0C9091AD698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206CF70-82B0-47DF-BB63-E95509D1249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B4D318E-F4E9-45FC-AE4D-58D68282C70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22BB2B6-C954-4E22-9687-2199068E322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B1361C7-5535-48E6-B664-39E362976AE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A010E5-78C7-4A9E-B5AB-836E9F796DC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A855D95-3EDE-4287-AC27-67D55A93AE1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DBA8D82-B53E-4025-AB6C-25A308E35E5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98E54B6-B4BC-4EFF-A29C-3980ABCFAE9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8DF53E-368B-4AED-BC51-3EFC10CEE44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3589554-43D2-49E4-9540-A80B62358A1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d13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zh-TW" sz="6000" spc="-1" strike="noStrike">
                <a:solidFill>
                  <a:srgbClr val="000000"/>
                </a:solidFill>
                <a:latin typeface="Calibri Light"/>
              </a:rPr>
              <a:t>按一下以編輯母片標題樣式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ffffff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A5AD01C-6042-4EEF-BFBE-5782ED861818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0" y="0"/>
            <a:ext cx="12191760" cy="6770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</a:t>
            </a:r>
            <a:r>
              <a:rPr b="1" lang="zh-TW" sz="6000" spc="-1" strike="noStrike" u="sng">
                <a:solidFill>
                  <a:srgbClr val="ffffff"/>
                </a:solidFill>
                <a:uFillTx/>
                <a:latin typeface="標楷體"/>
                <a:ea typeface="標楷體"/>
              </a:rPr>
              <a:t>我快樂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1.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耶穌真愛我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耶穌真愛我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耶穌真愛我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我要高唱哈里路亞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耶穌真愛我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subTitle"/>
          </p:nvPr>
        </p:nvSpPr>
        <p:spPr>
          <a:xfrm>
            <a:off x="0" y="0"/>
            <a:ext cx="12191760" cy="6770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2.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聖靈充滿我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聖靈充滿我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聖靈充滿我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我要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高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唱哈里路亞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耶穌真愛我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subTitle"/>
          </p:nvPr>
        </p:nvSpPr>
        <p:spPr>
          <a:xfrm>
            <a:off x="0" y="0"/>
            <a:ext cx="12191760" cy="6770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3.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耶穌拯救我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耶穌拯救我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耶穌拯救我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我要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高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唱哈里路亞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耶穌拯救我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subTitle"/>
          </p:nvPr>
        </p:nvSpPr>
        <p:spPr>
          <a:xfrm>
            <a:off x="0" y="0"/>
            <a:ext cx="12191760" cy="6770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4.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耶穌釋放我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耶穌釋放我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我快樂 耶穌釋放我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我要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高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唱哈里路亞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耶穌釋放我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subTitle"/>
          </p:nvPr>
        </p:nvSpPr>
        <p:spPr>
          <a:xfrm>
            <a:off x="0" y="0"/>
            <a:ext cx="12191760" cy="6770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5.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哈哈哈 哈哈哈哈哈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哈哈哈 哈哈哈哈哈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哈哈哈 哈哈哈哈哈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哈哈哈哈哈哈哈哈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  </a:t>
            </a:r>
            <a:r>
              <a:rPr b="1" lang="zh-TW" sz="6000" spc="-1" strike="noStrike">
                <a:solidFill>
                  <a:srgbClr val="ffffff"/>
                </a:solidFill>
                <a:latin typeface="標楷體"/>
                <a:ea typeface="標楷體"/>
              </a:rPr>
              <a:t>哈哈哈哈哈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Application>LibreOffice/7.5.2.2$MacOSX_X86_64 LibreOffice_project/53bb9681a964705cf672590721dbc85eb4d0c3a2</Application>
  <AppVersion>15.0000</AppVersion>
  <Words>219</Words>
  <Paragraphs>26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2016-06-08T10:00:33Z</dcterms:created>
  <dc:creator>陳建中</dc:creator>
  <dc:description/>
  <dc:language>en-US</dc:language>
  <cp:lastModifiedBy/>
  <dcterms:modified xsi:type="dcterms:W3CDTF">2023-11-12T22:48:41Z</dcterms:modified>
  <cp:revision>378</cp:revision>
  <dc:subject/>
  <dc:title>PowerPoint 簡報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5</vt:i4>
  </property>
</Properties>
</file>