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60" r:id="rId1"/>
  </p:sldMasterIdLst>
  <p:sldIdLst>
    <p:sldId id="256" r:id="rId2"/>
    <p:sldId id="260" r:id="rId3"/>
    <p:sldId id="257" r:id="rId4"/>
    <p:sldId id="261" r:id="rId5"/>
    <p:sldId id="258" r:id="rId6"/>
    <p:sldId id="262" r:id="rId7"/>
    <p:sldId id="259" r:id="rId8"/>
    <p:sldId id="263" r:id="rId9"/>
  </p:sldIdLst>
  <p:sldSz cx="12192000" cy="6858000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32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27E0EFC-17C9-0D64-D46D-966F3E04E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99EB2-98FB-3A49-9B82-C8C6F1923DFD}" type="datetimeFigureOut">
              <a:rPr lang="zh-TW" altLang="en-US"/>
              <a:pPr>
                <a:defRPr/>
              </a:pPr>
              <a:t>2025/8/26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87F7ECB-95B4-8B6E-1920-F4053B95E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962B745-B179-AA4A-0C26-D235A87A3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CC84A-28E0-D74B-8AC7-42457BF662C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117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71ABCDC-94F7-1E02-35EF-F849CD487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49B30-27FE-9542-8AA4-12D0B4119141}" type="datetimeFigureOut">
              <a:rPr lang="zh-TW" altLang="en-US"/>
              <a:pPr>
                <a:defRPr/>
              </a:pPr>
              <a:t>2025/8/26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ECC66A6-DBA6-027A-98EC-BC907A55D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CE478F9-B36A-CDA7-E66D-91F50C533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02751-0106-CB4A-B0F1-C1F9F269936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4779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A1F7ADC-5B11-C5C1-5DA1-360A08FB2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5EEAF9-CC8F-8B45-BB5A-03FA621CC15C}" type="datetimeFigureOut">
              <a:rPr lang="zh-TW" altLang="en-US"/>
              <a:pPr>
                <a:defRPr/>
              </a:pPr>
              <a:t>2025/8/26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E541EF0-4BF7-EECB-E3D5-CD2F4EAFF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976210-DC5C-6F39-76C0-885A4D31C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4A4CE-9930-8745-B969-CB546622D34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1456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4E7C36B-24F2-6060-3115-815636195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EF813-5DCF-7D47-8690-F6390D8DAB91}" type="datetimeFigureOut">
              <a:rPr lang="zh-TW" altLang="en-US"/>
              <a:pPr>
                <a:defRPr/>
              </a:pPr>
              <a:t>2025/8/26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AE9D25D-CD43-F4B4-3E0D-213F3C9A1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5E40D66-3339-6793-5518-3D442E15B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2BB208-C86B-4148-B983-3082885F2F6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877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7C8E765-6F30-4A66-E724-0C7D01276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45914-DFCB-7142-B9DA-2651AFDCEB55}" type="datetimeFigureOut">
              <a:rPr lang="zh-TW" altLang="en-US"/>
              <a:pPr>
                <a:defRPr/>
              </a:pPr>
              <a:t>2025/8/26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2B3A08A-8D7C-EF41-D2DB-3443DCF6A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6C3B446-4EDB-2EC2-E143-54CDE602A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08D311-7257-E44D-B27C-3BBD147C8FA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4509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6C74652F-F9B5-DBA7-7953-62F4F066F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5F612-5B38-5D44-9C9B-6EDFE1C3B663}" type="datetimeFigureOut">
              <a:rPr lang="zh-TW" altLang="en-US"/>
              <a:pPr>
                <a:defRPr/>
              </a:pPr>
              <a:t>2025/8/26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70F5DB7D-A95F-EC1D-5BDF-37149F15C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E5D01D28-F915-6F5B-BF37-944099826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970EB4-A37F-D74C-A723-F9E1FB3B4AB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7308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3">
            <a:extLst>
              <a:ext uri="{FF2B5EF4-FFF2-40B4-BE49-F238E27FC236}">
                <a16:creationId xmlns:a16="http://schemas.microsoft.com/office/drawing/2014/main" id="{032A4740-5A3F-F8D7-BE53-F29F2B1B1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E30884-7C90-CD4D-9E6A-DD48EB74B8FE}" type="datetimeFigureOut">
              <a:rPr lang="zh-TW" altLang="en-US"/>
              <a:pPr>
                <a:defRPr/>
              </a:pPr>
              <a:t>2025/8/26</a:t>
            </a:fld>
            <a:endParaRPr lang="zh-TW" altLang="en-US"/>
          </a:p>
        </p:txBody>
      </p:sp>
      <p:sp>
        <p:nvSpPr>
          <p:cNvPr id="8" name="頁尾版面配置區 4">
            <a:extLst>
              <a:ext uri="{FF2B5EF4-FFF2-40B4-BE49-F238E27FC236}">
                <a16:creationId xmlns:a16="http://schemas.microsoft.com/office/drawing/2014/main" id="{B90FA656-8924-D59C-9FEF-D78B9EE49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>
            <a:extLst>
              <a:ext uri="{FF2B5EF4-FFF2-40B4-BE49-F238E27FC236}">
                <a16:creationId xmlns:a16="http://schemas.microsoft.com/office/drawing/2014/main" id="{564225E2-F1BB-DC39-87A9-C359FFF60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92485-83A0-744E-94F8-2B82267BEF1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7894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3">
            <a:extLst>
              <a:ext uri="{FF2B5EF4-FFF2-40B4-BE49-F238E27FC236}">
                <a16:creationId xmlns:a16="http://schemas.microsoft.com/office/drawing/2014/main" id="{E868D358-E387-7D39-5075-E45309D74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E5186-FD89-9542-88C4-F03948C0A6BB}" type="datetimeFigureOut">
              <a:rPr lang="zh-TW" altLang="en-US"/>
              <a:pPr>
                <a:defRPr/>
              </a:pPr>
              <a:t>2025/8/26</a:t>
            </a:fld>
            <a:endParaRPr lang="zh-TW" altLang="en-US"/>
          </a:p>
        </p:txBody>
      </p:sp>
      <p:sp>
        <p:nvSpPr>
          <p:cNvPr id="4" name="頁尾版面配置區 4">
            <a:extLst>
              <a:ext uri="{FF2B5EF4-FFF2-40B4-BE49-F238E27FC236}">
                <a16:creationId xmlns:a16="http://schemas.microsoft.com/office/drawing/2014/main" id="{BCC8BCF5-B9E5-D76E-2CDF-1CD42DED0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>
            <a:extLst>
              <a:ext uri="{FF2B5EF4-FFF2-40B4-BE49-F238E27FC236}">
                <a16:creationId xmlns:a16="http://schemas.microsoft.com/office/drawing/2014/main" id="{5743F975-9454-ABAE-444F-479366299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C7560-C2D3-7049-8E60-3F09A9A8A8F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1267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>
            <a:extLst>
              <a:ext uri="{FF2B5EF4-FFF2-40B4-BE49-F238E27FC236}">
                <a16:creationId xmlns:a16="http://schemas.microsoft.com/office/drawing/2014/main" id="{D363C56E-1B29-901A-7164-2CC304DDF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B5701A-4777-7146-A01C-63585AF78C0A}" type="datetimeFigureOut">
              <a:rPr lang="zh-TW" altLang="en-US"/>
              <a:pPr>
                <a:defRPr/>
              </a:pPr>
              <a:t>2025/8/26</a:t>
            </a:fld>
            <a:endParaRPr lang="zh-TW" altLang="en-US"/>
          </a:p>
        </p:txBody>
      </p:sp>
      <p:sp>
        <p:nvSpPr>
          <p:cNvPr id="3" name="頁尾版面配置區 4">
            <a:extLst>
              <a:ext uri="{FF2B5EF4-FFF2-40B4-BE49-F238E27FC236}">
                <a16:creationId xmlns:a16="http://schemas.microsoft.com/office/drawing/2014/main" id="{012CBBBE-A78B-01BF-37E3-1359CD98D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>
            <a:extLst>
              <a:ext uri="{FF2B5EF4-FFF2-40B4-BE49-F238E27FC236}">
                <a16:creationId xmlns:a16="http://schemas.microsoft.com/office/drawing/2014/main" id="{1E777361-5294-CEC1-8326-3468BAB36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26A3C-BEBB-ED42-A209-DA90F92E3E2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2765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77787E10-DE60-7EBD-B589-9A790B9B5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99DCC-89E4-FD4A-8A05-F3935A392727}" type="datetimeFigureOut">
              <a:rPr lang="zh-TW" altLang="en-US"/>
              <a:pPr>
                <a:defRPr/>
              </a:pPr>
              <a:t>2025/8/26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55F275AD-3E70-D64E-3752-0D8A944A5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3EB7B7AC-014B-1FD7-9CCB-FEDC4E4DA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B7B0D5-DE83-D944-889B-935316B39D0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0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299E77FB-C031-E77C-9559-04F3E1D74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EFBB1E-DCBB-1C4C-8650-AD367DE6238A}" type="datetimeFigureOut">
              <a:rPr lang="zh-TW" altLang="en-US"/>
              <a:pPr>
                <a:defRPr/>
              </a:pPr>
              <a:t>2025/8/26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FD11F897-69F7-4406-D34A-2CF0A52D3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C9894931-A6C5-F01A-4F1B-C92838054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4794C8-D256-F146-A271-B78CAB29423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0497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13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>
            <a:extLst>
              <a:ext uri="{FF2B5EF4-FFF2-40B4-BE49-F238E27FC236}">
                <a16:creationId xmlns:a16="http://schemas.microsoft.com/office/drawing/2014/main" id="{C8830056-7D08-87FF-4F57-319026E837A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文字版面配置區 2">
            <a:extLst>
              <a:ext uri="{FF2B5EF4-FFF2-40B4-BE49-F238E27FC236}">
                <a16:creationId xmlns:a16="http://schemas.microsoft.com/office/drawing/2014/main" id="{811D7029-9ED3-EA36-B982-96F256EBB93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BABA42D-6E34-0970-D760-84219E3C60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D7EF03B-0644-7B44-BD58-4639FCDD324C}" type="datetimeFigureOut">
              <a:rPr lang="zh-TW" altLang="en-US"/>
              <a:pPr>
                <a:defRPr/>
              </a:pPr>
              <a:t>2025/8/26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FF8FB8B-AA51-2655-F326-07152CDA5F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211F75F-ECB9-877F-0A9D-DD7F694287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18CE35A-A437-9843-BF5A-25FA4F0D9AF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副標題 2">
            <a:extLst>
              <a:ext uri="{FF2B5EF4-FFF2-40B4-BE49-F238E27FC236}">
                <a16:creationId xmlns:a16="http://schemas.microsoft.com/office/drawing/2014/main" id="{B8FD006F-543D-39AF-D8C7-19AD1C2D65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584200" y="231775"/>
            <a:ext cx="12776200" cy="6538913"/>
          </a:xfrm>
        </p:spPr>
        <p:txBody>
          <a:bodyPr/>
          <a:lstStyle/>
          <a:p>
            <a:pPr eaLnBrk="1" hangingPunct="1"/>
            <a:r>
              <a:rPr lang="zh-TW" altLang="en-US" sz="5700" b="1" dirty="0">
                <a:solidFill>
                  <a:schemeClr val="bg1"/>
                </a:solidFill>
                <a:latin typeface="標楷體" panose="02010601000101010101" pitchFamily="2" charset="-120"/>
              </a:rPr>
              <a:t>  </a:t>
            </a:r>
            <a:r>
              <a:rPr lang="zh-TW" altLang="en-US" sz="5700" b="1" u="sng" dirty="0">
                <a:solidFill>
                  <a:schemeClr val="bg1"/>
                </a:solidFill>
                <a:latin typeface="標楷體" panose="02010601000101010101" pitchFamily="2" charset="-120"/>
              </a:rPr>
              <a:t>我</a:t>
            </a:r>
            <a:r>
              <a:rPr lang="en-US" altLang="zh-TW" sz="5700" b="1" u="sng" dirty="0">
                <a:solidFill>
                  <a:schemeClr val="bg1"/>
                </a:solidFill>
                <a:latin typeface="標楷體" panose="02010601000101010101" pitchFamily="2" charset="-120"/>
              </a:rPr>
              <a:t> </a:t>
            </a:r>
            <a:r>
              <a:rPr lang="zh-TW" altLang="en-US" sz="5700" b="1" u="sng" dirty="0">
                <a:solidFill>
                  <a:schemeClr val="bg1"/>
                </a:solidFill>
                <a:latin typeface="標楷體" panose="02010601000101010101" pitchFamily="2" charset="-120"/>
              </a:rPr>
              <a:t>屬</a:t>
            </a:r>
            <a:r>
              <a:rPr lang="en-US" altLang="zh-TW" sz="5700" b="1" u="sng" dirty="0">
                <a:solidFill>
                  <a:schemeClr val="bg1"/>
                </a:solidFill>
                <a:latin typeface="標楷體" panose="02010601000101010101" pitchFamily="2" charset="-120"/>
              </a:rPr>
              <a:t> </a:t>
            </a:r>
            <a:r>
              <a:rPr lang="zh-TW" altLang="en-US" sz="5700" b="1" u="sng" dirty="0">
                <a:solidFill>
                  <a:schemeClr val="bg1"/>
                </a:solidFill>
                <a:latin typeface="標楷體" panose="02010601000101010101" pitchFamily="2" charset="-120"/>
              </a:rPr>
              <a:t>祂</a:t>
            </a:r>
            <a:r>
              <a:rPr lang="en-US" altLang="zh-TW" sz="5700" b="1" u="sng" dirty="0">
                <a:solidFill>
                  <a:schemeClr val="bg1"/>
                </a:solidFill>
                <a:latin typeface="標楷體" panose="02010601000101010101" pitchFamily="2" charset="-120"/>
              </a:rPr>
              <a:t> </a:t>
            </a:r>
            <a:r>
              <a:rPr lang="zh-TW" altLang="en-US" sz="5700" b="1" u="sng" dirty="0">
                <a:solidFill>
                  <a:schemeClr val="bg1"/>
                </a:solidFill>
                <a:latin typeface="標楷體" panose="02010601000101010101" pitchFamily="2" charset="-120"/>
              </a:rPr>
              <a:t>祂</a:t>
            </a:r>
            <a:r>
              <a:rPr lang="en-US" altLang="zh-TW" sz="5700" b="1" u="sng" dirty="0">
                <a:solidFill>
                  <a:schemeClr val="bg1"/>
                </a:solidFill>
                <a:latin typeface="標楷體" panose="02010601000101010101" pitchFamily="2" charset="-120"/>
              </a:rPr>
              <a:t> </a:t>
            </a:r>
            <a:r>
              <a:rPr lang="zh-TW" altLang="en-US" sz="5700" b="1" u="sng" dirty="0">
                <a:solidFill>
                  <a:schemeClr val="bg1"/>
                </a:solidFill>
                <a:latin typeface="標楷體" panose="02010601000101010101" pitchFamily="2" charset="-120"/>
              </a:rPr>
              <a:t>屬</a:t>
            </a:r>
            <a:r>
              <a:rPr lang="en-US" altLang="zh-TW" sz="5700" b="1" u="sng" dirty="0">
                <a:solidFill>
                  <a:schemeClr val="bg1"/>
                </a:solidFill>
                <a:latin typeface="標楷體" panose="02010601000101010101" pitchFamily="2" charset="-120"/>
              </a:rPr>
              <a:t> </a:t>
            </a:r>
            <a:r>
              <a:rPr lang="zh-TW" altLang="en-US" sz="5700" b="1" u="sng" dirty="0">
                <a:solidFill>
                  <a:schemeClr val="bg1"/>
                </a:solidFill>
                <a:latin typeface="標楷體" panose="02010601000101010101" pitchFamily="2" charset="-120"/>
              </a:rPr>
              <a:t>我</a:t>
            </a:r>
          </a:p>
          <a:p>
            <a:pPr eaLnBrk="1" hangingPunct="1"/>
            <a:endParaRPr lang="zh-TW" altLang="en-US" sz="2000" b="1" dirty="0">
              <a:solidFill>
                <a:schemeClr val="bg1"/>
              </a:solidFill>
              <a:latin typeface="標楷體" panose="02010601000101010101" pitchFamily="2" charset="-120"/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TW" sz="5700" b="1" dirty="0">
                <a:solidFill>
                  <a:schemeClr val="bg1"/>
                </a:solidFill>
                <a:latin typeface="標楷體" panose="02010601000101010101" pitchFamily="2" charset="-120"/>
              </a:rPr>
              <a:t>1-1.</a:t>
            </a:r>
            <a:r>
              <a:rPr lang="zh-TW" altLang="en-US" sz="5700" b="1" dirty="0">
                <a:solidFill>
                  <a:schemeClr val="bg1"/>
                </a:solidFill>
                <a:latin typeface="標楷體" panose="02010601000101010101" pitchFamily="2" charset="-120"/>
              </a:rPr>
              <a:t>主永遠的愛愛我 </a:t>
            </a:r>
            <a:endParaRPr lang="en-US" altLang="zh-TW" sz="5700" b="1" dirty="0">
              <a:solidFill>
                <a:schemeClr val="bg1"/>
              </a:solidFill>
              <a:latin typeface="標楷體" panose="02010601000101010101" pitchFamily="2" charset="-120"/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TW" sz="5700" b="1" dirty="0">
                <a:solidFill>
                  <a:schemeClr val="bg1"/>
                </a:solidFill>
                <a:latin typeface="標楷體" panose="02010601000101010101" pitchFamily="2" charset="-120"/>
              </a:rPr>
              <a:t>        </a:t>
            </a:r>
            <a:r>
              <a:rPr lang="zh-TW" altLang="en-US" sz="5700" b="1" dirty="0">
                <a:solidFill>
                  <a:schemeClr val="bg1"/>
                </a:solidFill>
                <a:latin typeface="標楷體" panose="02010601000101010101" pitchFamily="2" charset="-120"/>
              </a:rPr>
              <a:t>這愛藉恩我深知</a:t>
            </a:r>
          </a:p>
          <a:p>
            <a:pPr eaLnBrk="1" hangingPunct="1">
              <a:spcAft>
                <a:spcPts val="1200"/>
              </a:spcAft>
            </a:pPr>
            <a:r>
              <a:rPr lang="zh-TW" altLang="en-US" sz="5700" b="1" dirty="0">
                <a:solidFill>
                  <a:schemeClr val="bg1"/>
                </a:solidFill>
                <a:latin typeface="標楷體" panose="02010601000101010101" pitchFamily="2" charset="-120"/>
              </a:rPr>
              <a:t>  </a:t>
            </a:r>
            <a:r>
              <a:rPr lang="en-US" altLang="zh-TW" sz="5700" b="1" dirty="0">
                <a:solidFill>
                  <a:schemeClr val="bg1"/>
                </a:solidFill>
                <a:latin typeface="標楷體" panose="02010601000101010101" pitchFamily="2" charset="-120"/>
              </a:rPr>
              <a:t>      </a:t>
            </a:r>
            <a:r>
              <a:rPr lang="zh-TW" altLang="en-US" sz="5700" b="1" dirty="0">
                <a:solidFill>
                  <a:schemeClr val="bg1"/>
                </a:solidFill>
                <a:latin typeface="標楷體" panose="02010601000101010101" pitchFamily="2" charset="-120"/>
              </a:rPr>
              <a:t>聖靈從上正輕語 </a:t>
            </a:r>
            <a:endParaRPr lang="en-US" altLang="zh-TW" sz="5700" b="1" dirty="0">
              <a:solidFill>
                <a:schemeClr val="bg1"/>
              </a:solidFill>
              <a:latin typeface="標楷體" panose="02010601000101010101" pitchFamily="2" charset="-120"/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TW" sz="5700" b="1" dirty="0">
                <a:solidFill>
                  <a:schemeClr val="bg1"/>
                </a:solidFill>
                <a:latin typeface="標楷體" panose="02010601000101010101" pitchFamily="2" charset="-120"/>
              </a:rPr>
              <a:t>        </a:t>
            </a:r>
            <a:r>
              <a:rPr lang="zh-TW" altLang="en-US" sz="5700" b="1" dirty="0">
                <a:solidFill>
                  <a:schemeClr val="bg1"/>
                </a:solidFill>
                <a:latin typeface="標楷體" panose="02010601000101010101" pitchFamily="2" charset="-120"/>
              </a:rPr>
              <a:t>為將此愛來指示</a:t>
            </a:r>
          </a:p>
          <a:p>
            <a:pPr eaLnBrk="1" hangingPunct="1"/>
            <a:r>
              <a:rPr lang="zh-TW" altLang="en-US" sz="5700" b="1" dirty="0">
                <a:solidFill>
                  <a:schemeClr val="bg1"/>
                </a:solidFill>
                <a:latin typeface="標楷體" panose="02010601000101010101" pitchFamily="2" charset="-120"/>
              </a:rPr>
              <a:t>  </a:t>
            </a:r>
            <a:r>
              <a:rPr lang="en-US" altLang="zh-TW" sz="5700" b="1" dirty="0">
                <a:solidFill>
                  <a:schemeClr val="bg1"/>
                </a:solidFill>
                <a:latin typeface="標楷體" panose="02010601000101010101" pitchFamily="2" charset="-120"/>
              </a:rPr>
              <a:t>  </a:t>
            </a:r>
            <a:endParaRPr lang="zh-TW" altLang="en-US" sz="5700" b="1" dirty="0">
              <a:solidFill>
                <a:schemeClr val="bg1"/>
              </a:solidFill>
              <a:latin typeface="標楷體" panose="02010601000101010101" pitchFamily="2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FE6B57-AE18-7A7D-A508-05A20E454B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副標題 2">
            <a:extLst>
              <a:ext uri="{FF2B5EF4-FFF2-40B4-BE49-F238E27FC236}">
                <a16:creationId xmlns:a16="http://schemas.microsoft.com/office/drawing/2014/main" id="{46CB6E07-8DA0-D165-9E5C-E2186C35EC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584200" y="938150"/>
            <a:ext cx="12776200" cy="5832537"/>
          </a:xfrm>
        </p:spPr>
        <p:txBody>
          <a:bodyPr/>
          <a:lstStyle/>
          <a:p>
            <a:pPr eaLnBrk="1" hangingPunct="1">
              <a:spcAft>
                <a:spcPts val="1200"/>
              </a:spcAft>
            </a:pPr>
            <a:r>
              <a:rPr lang="en-US" altLang="zh-TW" sz="5400" b="1" dirty="0">
                <a:solidFill>
                  <a:schemeClr val="bg1"/>
                </a:solidFill>
                <a:latin typeface="標楷體" panose="02010601000101010101" pitchFamily="2" charset="-120"/>
              </a:rPr>
              <a:t>1-2.</a:t>
            </a:r>
            <a:r>
              <a:rPr lang="zh-TW" altLang="en-US" sz="5400" b="1" dirty="0">
                <a:solidFill>
                  <a:schemeClr val="bg1"/>
                </a:solidFill>
                <a:latin typeface="標楷體" panose="02010601000101010101" pitchFamily="2" charset="-120"/>
              </a:rPr>
              <a:t>哦這豐滿的平安 </a:t>
            </a:r>
            <a:endParaRPr lang="en-US" altLang="zh-TW" sz="5400" b="1" dirty="0">
              <a:solidFill>
                <a:schemeClr val="bg1"/>
              </a:solidFill>
              <a:latin typeface="標楷體" panose="02010601000101010101" pitchFamily="2" charset="-120"/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TW" sz="5400" b="1" dirty="0">
                <a:solidFill>
                  <a:schemeClr val="bg1"/>
                </a:solidFill>
                <a:latin typeface="標楷體" panose="02010601000101010101" pitchFamily="2" charset="-120"/>
              </a:rPr>
              <a:t>       </a:t>
            </a:r>
            <a:r>
              <a:rPr lang="zh-TW" altLang="en-US" sz="5400" b="1" dirty="0">
                <a:solidFill>
                  <a:schemeClr val="bg1"/>
                </a:solidFill>
                <a:latin typeface="標楷體" panose="02010601000101010101" pitchFamily="2" charset="-120"/>
              </a:rPr>
              <a:t>哦這神聖的歡樂</a:t>
            </a:r>
          </a:p>
          <a:p>
            <a:pPr eaLnBrk="1" hangingPunct="1">
              <a:spcAft>
                <a:spcPts val="1200"/>
              </a:spcAft>
            </a:pPr>
            <a:r>
              <a:rPr lang="zh-TW" altLang="en-US" sz="5400" b="1" dirty="0">
                <a:solidFill>
                  <a:schemeClr val="bg1"/>
                </a:solidFill>
                <a:latin typeface="標楷體" panose="02010601000101010101" pitchFamily="2" charset="-120"/>
              </a:rPr>
              <a:t>  </a:t>
            </a:r>
            <a:r>
              <a:rPr lang="en-US" altLang="zh-TW" sz="5400" b="1" dirty="0">
                <a:solidFill>
                  <a:schemeClr val="bg1"/>
                </a:solidFill>
                <a:latin typeface="標楷體" panose="02010601000101010101" pitchFamily="2" charset="-120"/>
              </a:rPr>
              <a:t>    </a:t>
            </a:r>
            <a:r>
              <a:rPr lang="zh-TW" altLang="en-US" sz="5400" b="1" dirty="0">
                <a:solidFill>
                  <a:schemeClr val="bg1"/>
                </a:solidFill>
                <a:latin typeface="標楷體" panose="02010601000101010101" pitchFamily="2" charset="-120"/>
              </a:rPr>
              <a:t>在這不息愛裏面 </a:t>
            </a:r>
            <a:endParaRPr lang="en-US" altLang="zh-TW" sz="5400" b="1" dirty="0">
              <a:solidFill>
                <a:schemeClr val="bg1"/>
              </a:solidFill>
              <a:latin typeface="標楷體" panose="02010601000101010101" pitchFamily="2" charset="-120"/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TW" sz="5400" b="1" dirty="0">
                <a:solidFill>
                  <a:schemeClr val="bg1"/>
                </a:solidFill>
                <a:latin typeface="標楷體" panose="02010601000101010101" pitchFamily="2" charset="-120"/>
              </a:rPr>
              <a:t>                </a:t>
            </a:r>
            <a:r>
              <a:rPr lang="zh-TW" altLang="en-US" sz="5400" b="1" dirty="0">
                <a:solidFill>
                  <a:schemeClr val="bg1"/>
                </a:solidFill>
                <a:latin typeface="標楷體" panose="02010601000101010101" pitchFamily="2" charset="-120"/>
              </a:rPr>
              <a:t>我是屬祂 祂屬我</a:t>
            </a:r>
            <a:r>
              <a:rPr lang="en-US" altLang="zh-TW" sz="5400" b="1" dirty="0">
                <a:solidFill>
                  <a:schemeClr val="bg1"/>
                </a:solidFill>
                <a:latin typeface="標楷體" panose="02010601000101010101" pitchFamily="2" charset="-120"/>
              </a:rPr>
              <a:t> </a:t>
            </a: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(2X)</a:t>
            </a:r>
            <a:endParaRPr lang="zh-TW" altLang="en-US" sz="54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eaLnBrk="1" hangingPunct="1">
              <a:spcAft>
                <a:spcPts val="1200"/>
              </a:spcAft>
            </a:pPr>
            <a:r>
              <a:rPr lang="zh-TW" altLang="en-US" sz="5400" b="1" dirty="0">
                <a:solidFill>
                  <a:schemeClr val="bg1"/>
                </a:solidFill>
                <a:latin typeface="標楷體" panose="02010601000101010101" pitchFamily="2" charset="-120"/>
              </a:rPr>
              <a:t>  </a:t>
            </a:r>
            <a:r>
              <a:rPr lang="en-US" altLang="zh-TW" sz="5400" b="1" dirty="0">
                <a:solidFill>
                  <a:schemeClr val="bg1"/>
                </a:solidFill>
                <a:latin typeface="標楷體" panose="02010601000101010101" pitchFamily="2" charset="-120"/>
              </a:rPr>
              <a:t>    </a:t>
            </a:r>
            <a:endParaRPr lang="zh-TW" altLang="en-US" sz="5700" b="1" dirty="0">
              <a:solidFill>
                <a:schemeClr val="bg1"/>
              </a:solidFill>
              <a:latin typeface="標楷體" panose="02010601000101010101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92111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副標題 2">
            <a:extLst>
              <a:ext uri="{FF2B5EF4-FFF2-40B4-BE49-F238E27FC236}">
                <a16:creationId xmlns:a16="http://schemas.microsoft.com/office/drawing/2014/main" id="{7EE3DD9B-5B03-9384-4E4C-19CB7AFAA9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584200" y="0"/>
            <a:ext cx="12776200" cy="6770688"/>
          </a:xfrm>
        </p:spPr>
        <p:txBody>
          <a:bodyPr/>
          <a:lstStyle/>
          <a:p>
            <a:pPr eaLnBrk="1" hangingPunct="1"/>
            <a:endParaRPr lang="en-US" altLang="zh-TW" sz="5700" b="1" dirty="0">
              <a:solidFill>
                <a:schemeClr val="bg1"/>
              </a:solidFill>
              <a:latin typeface="標楷體" panose="02010601000101010101" pitchFamily="2" charset="-120"/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2-1.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頭上之天何蔚藍 </a:t>
            </a:r>
            <a:endParaRPr lang="en-US" altLang="zh-TW" sz="54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    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四周之地也青綠</a:t>
            </a:r>
          </a:p>
          <a:p>
            <a:pPr eaLnBrk="1" hangingPunct="1">
              <a:spcAft>
                <a:spcPts val="1200"/>
              </a:spcAft>
            </a:pP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  </a:t>
            </a: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 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有一景色更鮮豔 </a:t>
            </a:r>
            <a:endParaRPr lang="en-US" altLang="zh-TW" sz="54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    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無主之目從未睹</a:t>
            </a:r>
          </a:p>
          <a:p>
            <a:pPr eaLnBrk="1" hangingPunct="1">
              <a:spcAft>
                <a:spcPts val="1200"/>
              </a:spcAft>
            </a:pP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  </a:t>
            </a: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  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 </a:t>
            </a:r>
            <a:endParaRPr lang="en-US" altLang="zh-TW" sz="54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eaLnBrk="1" hangingPunct="1"/>
            <a:r>
              <a:rPr lang="zh-TW" altLang="en-US" sz="5700" b="1" dirty="0">
                <a:solidFill>
                  <a:schemeClr val="bg1"/>
                </a:solidFill>
                <a:latin typeface="標楷體" panose="02010601000101010101" pitchFamily="2" charset="-120"/>
              </a:rPr>
              <a:t>  </a:t>
            </a:r>
            <a:r>
              <a:rPr lang="en-US" altLang="zh-TW" sz="5700" b="1" dirty="0">
                <a:solidFill>
                  <a:schemeClr val="bg1"/>
                </a:solidFill>
                <a:latin typeface="標楷體" panose="02010601000101010101" pitchFamily="2" charset="-120"/>
              </a:rPr>
              <a:t>  </a:t>
            </a:r>
            <a:endParaRPr lang="zh-TW" altLang="en-US" sz="5700" b="1" dirty="0">
              <a:solidFill>
                <a:schemeClr val="bg1"/>
              </a:solidFill>
              <a:latin typeface="標楷體" panose="02010601000101010101" pitchFamily="2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CA6CAA-858A-E952-354F-DACA01FD6C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副標題 2">
            <a:extLst>
              <a:ext uri="{FF2B5EF4-FFF2-40B4-BE49-F238E27FC236}">
                <a16:creationId xmlns:a16="http://schemas.microsoft.com/office/drawing/2014/main" id="{6BA8288F-9F12-FD69-80D6-7EC01DFC62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584200" y="0"/>
            <a:ext cx="12776200" cy="6770688"/>
          </a:xfrm>
        </p:spPr>
        <p:txBody>
          <a:bodyPr/>
          <a:lstStyle/>
          <a:p>
            <a:pPr eaLnBrk="1" hangingPunct="1"/>
            <a:endParaRPr lang="en-US" altLang="zh-TW" sz="5700" b="1" dirty="0">
              <a:solidFill>
                <a:schemeClr val="bg1"/>
              </a:solidFill>
              <a:latin typeface="標楷體" panose="02010601000101010101" pitchFamily="2" charset="-120"/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2-2.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</a:rPr>
              <a:t>鳥鳴聲音更可悅</a:t>
            </a:r>
            <a:endParaRPr lang="en-US" altLang="zh-TW" sz="54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    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花美使我更快活</a:t>
            </a:r>
          </a:p>
          <a:p>
            <a:pPr eaLnBrk="1" hangingPunct="1">
              <a:spcAft>
                <a:spcPts val="1200"/>
              </a:spcAft>
            </a:pP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  </a:t>
            </a: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  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自從我心能領略 </a:t>
            </a:r>
            <a:endParaRPr lang="en-US" altLang="zh-TW" sz="54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             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我是屬祂 祂屬我</a:t>
            </a: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</a:t>
            </a:r>
            <a:r>
              <a:rPr lang="en-US" altLang="zh-TW" sz="5400" b="1" dirty="0">
                <a:solidFill>
                  <a:schemeClr val="bg1"/>
                </a:solidFill>
                <a:latin typeface="+mj-ea"/>
              </a:rPr>
              <a:t>(2X)</a:t>
            </a: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</a:t>
            </a:r>
            <a:endParaRPr lang="zh-TW" altLang="en-US" sz="54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eaLnBrk="1" hangingPunct="1">
              <a:spcAft>
                <a:spcPts val="1200"/>
              </a:spcAft>
            </a:pP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  </a:t>
            </a: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   </a:t>
            </a:r>
            <a:endParaRPr lang="zh-TW" altLang="en-US" sz="5700" b="1" dirty="0">
              <a:solidFill>
                <a:schemeClr val="bg1"/>
              </a:solidFill>
              <a:latin typeface="標楷體" panose="02010601000101010101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57948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副標題 2">
            <a:extLst>
              <a:ext uri="{FF2B5EF4-FFF2-40B4-BE49-F238E27FC236}">
                <a16:creationId xmlns:a16="http://schemas.microsoft.com/office/drawing/2014/main" id="{4384CEA0-FF07-C638-DC73-B0282F67E2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584200" y="0"/>
            <a:ext cx="12776200" cy="6770688"/>
          </a:xfrm>
        </p:spPr>
        <p:txBody>
          <a:bodyPr/>
          <a:lstStyle/>
          <a:p>
            <a:pPr eaLnBrk="1" hangingPunct="1"/>
            <a:endParaRPr lang="en-US" altLang="zh-TW" sz="5700" b="1" dirty="0">
              <a:solidFill>
                <a:schemeClr val="bg1"/>
              </a:solidFill>
              <a:latin typeface="標楷體" panose="02010601000101010101" pitchFamily="2" charset="-120"/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3-1.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有事曾使我驚恐 </a:t>
            </a:r>
            <a:endParaRPr lang="en-US" altLang="zh-TW" sz="54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     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今不再擾我安息</a:t>
            </a:r>
          </a:p>
          <a:p>
            <a:pPr eaLnBrk="1" hangingPunct="1">
              <a:spcAft>
                <a:spcPts val="1200"/>
              </a:spcAft>
            </a:pP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 </a:t>
            </a: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 </a:t>
            </a: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   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靠在永久膀臂中 </a:t>
            </a:r>
            <a:endParaRPr lang="en-US" altLang="zh-TW" sz="54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     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枕在愛的胸懷裏</a:t>
            </a:r>
          </a:p>
          <a:p>
            <a:pPr eaLnBrk="1" hangingPunct="1">
              <a:spcAft>
                <a:spcPts val="1200"/>
              </a:spcAft>
            </a:pP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 </a:t>
            </a: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 </a:t>
            </a: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    </a:t>
            </a:r>
            <a:endParaRPr lang="zh-TW" altLang="en-US" sz="54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D8ABCD-2C1D-E89F-066B-578B73D66A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副標題 2">
            <a:extLst>
              <a:ext uri="{FF2B5EF4-FFF2-40B4-BE49-F238E27FC236}">
                <a16:creationId xmlns:a16="http://schemas.microsoft.com/office/drawing/2014/main" id="{7374E012-B233-7023-7BE3-FF43AF7A89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584200" y="0"/>
            <a:ext cx="12776200" cy="6770688"/>
          </a:xfrm>
        </p:spPr>
        <p:txBody>
          <a:bodyPr/>
          <a:lstStyle/>
          <a:p>
            <a:pPr eaLnBrk="1" hangingPunct="1"/>
            <a:endParaRPr lang="en-US" altLang="zh-TW" sz="5700" b="1" dirty="0">
              <a:solidFill>
                <a:schemeClr val="bg1"/>
              </a:solidFill>
              <a:latin typeface="標楷體" panose="02010601000101010101" pitchFamily="2" charset="-120"/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3-2.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</a:rPr>
              <a:t>哦</a:t>
            </a:r>
            <a:r>
              <a:rPr lang="en-US" altLang="zh-TW" sz="5400" b="1" dirty="0">
                <a:solidFill>
                  <a:schemeClr val="bg1"/>
                </a:solidFill>
                <a:latin typeface="+mj-ea"/>
              </a:rPr>
              <a:t>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</a:rPr>
              <a:t>願永遠臥於此</a:t>
            </a:r>
            <a:endParaRPr lang="en-US" altLang="zh-TW" sz="54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    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憂疑自己</a:t>
            </a: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全逃脫</a:t>
            </a:r>
          </a:p>
          <a:p>
            <a:pPr eaLnBrk="1" hangingPunct="1">
              <a:spcAft>
                <a:spcPts val="1200"/>
              </a:spcAft>
            </a:pP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 </a:t>
            </a: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 </a:t>
            </a: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當祂柔聲的指示 </a:t>
            </a:r>
            <a:endParaRPr lang="en-US" altLang="zh-TW" sz="54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            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我是屬祂 祂屬我</a:t>
            </a: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</a:t>
            </a:r>
            <a:r>
              <a:rPr lang="en-US" altLang="zh-TW" sz="5400" b="1" dirty="0">
                <a:solidFill>
                  <a:schemeClr val="bg1"/>
                </a:solidFill>
                <a:latin typeface="+mj-ea"/>
              </a:rPr>
              <a:t>(2X) </a:t>
            </a:r>
            <a:endParaRPr lang="zh-TW" altLang="en-US" sz="54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eaLnBrk="1" hangingPunct="1">
              <a:spcAft>
                <a:spcPts val="1200"/>
              </a:spcAft>
            </a:pP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  </a:t>
            </a: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   </a:t>
            </a:r>
            <a:endParaRPr lang="zh-TW" altLang="en-US" sz="54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051573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副標題 2">
            <a:extLst>
              <a:ext uri="{FF2B5EF4-FFF2-40B4-BE49-F238E27FC236}">
                <a16:creationId xmlns:a16="http://schemas.microsoft.com/office/drawing/2014/main" id="{DFB36B5B-EA60-E647-9BF6-83888D03F8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496800" cy="6770688"/>
          </a:xfrm>
        </p:spPr>
        <p:txBody>
          <a:bodyPr/>
          <a:lstStyle/>
          <a:p>
            <a:pPr eaLnBrk="1" hangingPunct="1"/>
            <a:endParaRPr lang="en-US" altLang="zh-TW" sz="5700" b="1" dirty="0">
              <a:solidFill>
                <a:schemeClr val="bg1"/>
              </a:solidFill>
              <a:latin typeface="標楷體" panose="02010601000101010101" pitchFamily="2" charset="-120"/>
            </a:endParaRPr>
          </a:p>
          <a:p>
            <a:pPr eaLnBrk="1" hangingPunct="1">
              <a:spcAft>
                <a:spcPts val="1200"/>
              </a:spcAft>
            </a:pPr>
            <a:r>
              <a:rPr lang="zh-TW" altLang="en-US" sz="5700" b="1" dirty="0">
                <a:solidFill>
                  <a:schemeClr val="bg1"/>
                </a:solidFill>
                <a:latin typeface="標楷體" panose="02010601000101010101" pitchFamily="2" charset="-120"/>
              </a:rPr>
              <a:t> </a:t>
            </a:r>
            <a:r>
              <a:rPr lang="en-US" altLang="zh-CN" sz="5400" b="1" dirty="0">
                <a:solidFill>
                  <a:schemeClr val="bg1"/>
                </a:solidFill>
                <a:latin typeface="+mj-ea"/>
                <a:ea typeface="+mj-ea"/>
              </a:rPr>
              <a:t>4-1</a:t>
            </a: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.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我是永遠只</a:t>
            </a:r>
            <a:r>
              <a:rPr lang="zh-CN" altLang="en-US" sz="5400" b="1" dirty="0">
                <a:solidFill>
                  <a:schemeClr val="bg1"/>
                </a:solidFill>
                <a:latin typeface="+mj-ea"/>
                <a:ea typeface="+mj-ea"/>
              </a:rPr>
              <a:t>屬祂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 </a:t>
            </a:r>
            <a:endParaRPr lang="en-US" altLang="zh-TW" sz="54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      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誰能使祂與我分</a:t>
            </a:r>
            <a:endParaRPr lang="en-US" altLang="zh-TW" sz="54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      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祂在我心來安家 </a:t>
            </a:r>
            <a:endParaRPr lang="en-US" altLang="zh-TW" sz="54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      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有福安息</a:t>
            </a:r>
            <a:r>
              <a:rPr lang="zh-CN" altLang="en-US" sz="5400" b="1" dirty="0">
                <a:solidFill>
                  <a:schemeClr val="bg1"/>
                </a:solidFill>
                <a:latin typeface="+mj-ea"/>
                <a:ea typeface="+mj-ea"/>
              </a:rPr>
              <a:t>滿我心</a:t>
            </a:r>
            <a:endParaRPr lang="en-US" altLang="zh-TW" sz="54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algn="l" eaLnBrk="1" hangingPunct="1"/>
            <a:r>
              <a:rPr lang="zh-TW" altLang="en-US" sz="5700" b="1" dirty="0">
                <a:solidFill>
                  <a:schemeClr val="bg1"/>
                </a:solidFill>
                <a:latin typeface="標楷體" panose="02010601000101010101" pitchFamily="2" charset="-120"/>
              </a:rPr>
              <a:t>  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150B80-19A6-2F98-807E-6172FD5627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副標題 2">
            <a:extLst>
              <a:ext uri="{FF2B5EF4-FFF2-40B4-BE49-F238E27FC236}">
                <a16:creationId xmlns:a16="http://schemas.microsoft.com/office/drawing/2014/main" id="{3766D713-72EE-86F0-5584-1B5A56119F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344384" y="0"/>
            <a:ext cx="12841184" cy="6770688"/>
          </a:xfrm>
        </p:spPr>
        <p:txBody>
          <a:bodyPr/>
          <a:lstStyle/>
          <a:p>
            <a:pPr eaLnBrk="1" hangingPunct="1"/>
            <a:endParaRPr lang="en-US" altLang="zh-TW" sz="5700" b="1" dirty="0">
              <a:solidFill>
                <a:schemeClr val="bg1"/>
              </a:solidFill>
              <a:latin typeface="標楷體" panose="02010601000101010101" pitchFamily="2" charset="-120"/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CN" sz="5400" b="1" dirty="0">
                <a:solidFill>
                  <a:schemeClr val="bg1"/>
                </a:solidFill>
                <a:latin typeface="+mj-ea"/>
                <a:ea typeface="+mj-ea"/>
              </a:rPr>
              <a:t>4-2</a:t>
            </a: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.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天地可以</a:t>
            </a:r>
            <a:r>
              <a:rPr lang="zh-CN" altLang="en-US" sz="5400" b="1" dirty="0">
                <a:solidFill>
                  <a:schemeClr val="bg1"/>
                </a:solidFill>
                <a:latin typeface="+mj-ea"/>
                <a:ea typeface="+mj-ea"/>
              </a:rPr>
              <a:t>都廢去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 </a:t>
            </a:r>
            <a:endParaRPr lang="en-US" altLang="zh-TW" sz="54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     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日月也可全衰落</a:t>
            </a:r>
            <a:endParaRPr lang="en-US" altLang="zh-TW" sz="54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      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</a:rPr>
              <a:t>但主與我永同居</a:t>
            </a: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     </a:t>
            </a:r>
          </a:p>
          <a:p>
            <a:pPr eaLnBrk="1" hangingPunct="1">
              <a:spcAft>
                <a:spcPts val="1200"/>
              </a:spcAft>
            </a:pP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                </a:t>
            </a:r>
            <a:r>
              <a:rPr lang="zh-TW" altLang="en-US" sz="5400" b="1" dirty="0">
                <a:solidFill>
                  <a:schemeClr val="bg1"/>
                </a:solidFill>
                <a:latin typeface="+mj-ea"/>
                <a:ea typeface="+mj-ea"/>
              </a:rPr>
              <a:t>我是屬祂 祂屬我</a:t>
            </a:r>
            <a:r>
              <a:rPr lang="en-US" altLang="zh-TW" sz="5400" b="1" dirty="0">
                <a:solidFill>
                  <a:schemeClr val="bg1"/>
                </a:solidFill>
                <a:latin typeface="+mj-ea"/>
                <a:ea typeface="+mj-ea"/>
              </a:rPr>
              <a:t> </a:t>
            </a:r>
            <a:r>
              <a:rPr lang="en-US" altLang="zh-TW" sz="5400" b="1" dirty="0">
                <a:solidFill>
                  <a:schemeClr val="bg1"/>
                </a:solidFill>
                <a:latin typeface="+mj-ea"/>
              </a:rPr>
              <a:t>(2X) </a:t>
            </a:r>
            <a:endParaRPr lang="zh-TW" altLang="en-US" sz="54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eaLnBrk="1" hangingPunct="1"/>
            <a:endParaRPr lang="zh-TW" altLang="en-US" sz="5700" b="1" dirty="0">
              <a:solidFill>
                <a:schemeClr val="bg1"/>
              </a:solidFill>
              <a:latin typeface="標楷體" panose="02010601000101010101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988589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251</Words>
  <Application>Microsoft Macintosh PowerPoint</Application>
  <PresentationFormat>Widescreen</PresentationFormat>
  <Paragraphs>48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Calibri</vt:lpstr>
      <vt:lpstr>新細明體</vt:lpstr>
      <vt:lpstr>Arial</vt:lpstr>
      <vt:lpstr>Calibri Light</vt:lpstr>
      <vt:lpstr>等线</vt:lpstr>
      <vt:lpstr>標楷體</vt:lpstr>
      <vt:lpstr>1_Office 佈景主題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陳建中</dc:creator>
  <cp:lastModifiedBy>Huijie Xiang</cp:lastModifiedBy>
  <cp:revision>23</cp:revision>
  <dcterms:created xsi:type="dcterms:W3CDTF">2016-06-09T09:14:01Z</dcterms:created>
  <dcterms:modified xsi:type="dcterms:W3CDTF">2025-08-26T21:52:32Z</dcterms:modified>
</cp:coreProperties>
</file>