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slides/slide245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49.xml" ContentType="application/vnd.openxmlformats-officedocument.presentationml.slide+xml"/>
  <Override PartName="/ppt/slides/slide250.xml" ContentType="application/vnd.openxmlformats-officedocument.presentationml.slide+xml"/>
  <Override PartName="/ppt/slides/slide251.xml" ContentType="application/vnd.openxmlformats-officedocument.presentationml.slide+xml"/>
  <Override PartName="/ppt/slides/slide252.xml" ContentType="application/vnd.openxmlformats-officedocument.presentationml.slide+xml"/>
  <Override PartName="/ppt/slides/slide253.xml" ContentType="application/vnd.openxmlformats-officedocument.presentationml.slide+xml"/>
  <Override PartName="/ppt/slides/slide254.xml" ContentType="application/vnd.openxmlformats-officedocument.presentationml.slide+xml"/>
  <Override PartName="/ppt/slides/slide255.xml" ContentType="application/vnd.openxmlformats-officedocument.presentationml.slide+xml"/>
  <Override PartName="/ppt/slides/slide256.xml" ContentType="application/vnd.openxmlformats-officedocument.presentationml.slide+xml"/>
  <Override PartName="/ppt/slides/slide257.xml" ContentType="application/vnd.openxmlformats-officedocument.presentationml.slide+xml"/>
  <Override PartName="/ppt/slides/slide258.xml" ContentType="application/vnd.openxmlformats-officedocument.presentationml.slide+xml"/>
  <Override PartName="/ppt/slides/slide259.xml" ContentType="application/vnd.openxmlformats-officedocument.presentationml.slide+xml"/>
  <Override PartName="/ppt/slides/slide260.xml" ContentType="application/vnd.openxmlformats-officedocument.presentationml.slide+xml"/>
  <Override PartName="/ppt/slides/slide261.xml" ContentType="application/vnd.openxmlformats-officedocument.presentationml.slide+xml"/>
  <Override PartName="/ppt/slides/slide262.xml" ContentType="application/vnd.openxmlformats-officedocument.presentationml.slide+xml"/>
  <Override PartName="/ppt/slides/slide263.xml" ContentType="application/vnd.openxmlformats-officedocument.presentationml.slide+xml"/>
  <Override PartName="/ppt/slides/slide264.xml" ContentType="application/vnd.openxmlformats-officedocument.presentationml.slide+xml"/>
  <Override PartName="/ppt/slides/slide265.xml" ContentType="application/vnd.openxmlformats-officedocument.presentationml.slide+xml"/>
  <Override PartName="/ppt/slides/slide266.xml" ContentType="application/vnd.openxmlformats-officedocument.presentationml.slide+xml"/>
  <Override PartName="/ppt/slides/slide267.xml" ContentType="application/vnd.openxmlformats-officedocument.presentationml.slide+xml"/>
  <Override PartName="/ppt/slides/slide268.xml" ContentType="application/vnd.openxmlformats-officedocument.presentationml.slide+xml"/>
  <Override PartName="/ppt/slides/slide269.xml" ContentType="application/vnd.openxmlformats-officedocument.presentationml.slide+xml"/>
  <Override PartName="/ppt/slides/slide270.xml" ContentType="application/vnd.openxmlformats-officedocument.presentationml.slide+xml"/>
  <Override PartName="/ppt/slides/slide271.xml" ContentType="application/vnd.openxmlformats-officedocument.presentationml.slide+xml"/>
  <Override PartName="/ppt/slides/slide272.xml" ContentType="application/vnd.openxmlformats-officedocument.presentationml.slide+xml"/>
  <Override PartName="/ppt/slides/slide273.xml" ContentType="application/vnd.openxmlformats-officedocument.presentationml.slide+xml"/>
  <Override PartName="/ppt/slides/slide274.xml" ContentType="application/vnd.openxmlformats-officedocument.presentationml.slide+xml"/>
  <Override PartName="/ppt/slides/slide275.xml" ContentType="application/vnd.openxmlformats-officedocument.presentationml.slide+xml"/>
  <Override PartName="/ppt/slides/slide276.xml" ContentType="application/vnd.openxmlformats-officedocument.presentationml.slide+xml"/>
  <Override PartName="/ppt/slides/slide277.xml" ContentType="application/vnd.openxmlformats-officedocument.presentationml.slide+xml"/>
  <Override PartName="/ppt/slides/slide278.xml" ContentType="application/vnd.openxmlformats-officedocument.presentationml.slide+xml"/>
  <Override PartName="/ppt/slides/slide279.xml" ContentType="application/vnd.openxmlformats-officedocument.presentationml.slide+xml"/>
  <Override PartName="/ppt/slides/slide280.xml" ContentType="application/vnd.openxmlformats-officedocument.presentationml.slide+xml"/>
  <Override PartName="/ppt/slides/slide281.xml" ContentType="application/vnd.openxmlformats-officedocument.presentationml.slide+xml"/>
  <Override PartName="/ppt/slides/slide282.xml" ContentType="application/vnd.openxmlformats-officedocument.presentationml.slide+xml"/>
  <Override PartName="/ppt/slides/slide283.xml" ContentType="application/vnd.openxmlformats-officedocument.presentationml.slide+xml"/>
  <Override PartName="/ppt/slides/slide284.xml" ContentType="application/vnd.openxmlformats-officedocument.presentationml.slide+xml"/>
  <Override PartName="/ppt/slides/slide285.xml" ContentType="application/vnd.openxmlformats-officedocument.presentationml.slide+xml"/>
  <Override PartName="/ppt/slides/slide286.xml" ContentType="application/vnd.openxmlformats-officedocument.presentationml.slide+xml"/>
  <Override PartName="/ppt/slides/slide287.xml" ContentType="application/vnd.openxmlformats-officedocument.presentationml.slide+xml"/>
  <Override PartName="/ppt/slides/slide288.xml" ContentType="application/vnd.openxmlformats-officedocument.presentationml.slide+xml"/>
  <Override PartName="/ppt/slides/slide289.xml" ContentType="application/vnd.openxmlformats-officedocument.presentationml.slide+xml"/>
  <Override PartName="/ppt/slides/slide290.xml" ContentType="application/vnd.openxmlformats-officedocument.presentationml.slide+xml"/>
  <Override PartName="/ppt/slides/slide291.xml" ContentType="application/vnd.openxmlformats-officedocument.presentationml.slide+xml"/>
  <Override PartName="/ppt/slides/slide292.xml" ContentType="application/vnd.openxmlformats-officedocument.presentationml.slide+xml"/>
  <Override PartName="/ppt/slides/slide293.xml" ContentType="application/vnd.openxmlformats-officedocument.presentationml.slide+xml"/>
  <Override PartName="/ppt/slides/slide294.xml" ContentType="application/vnd.openxmlformats-officedocument.presentationml.slide+xml"/>
  <Override PartName="/ppt/slides/slide295.xml" ContentType="application/vnd.openxmlformats-officedocument.presentationml.slide+xml"/>
  <Override PartName="/ppt/slides/slide296.xml" ContentType="application/vnd.openxmlformats-officedocument.presentationml.slide+xml"/>
  <Override PartName="/ppt/slides/slide297.xml" ContentType="application/vnd.openxmlformats-officedocument.presentationml.slide+xml"/>
  <Override PartName="/ppt/slides/slide298.xml" ContentType="application/vnd.openxmlformats-officedocument.presentationml.slide+xml"/>
  <Override PartName="/ppt/slides/slide299.xml" ContentType="application/vnd.openxmlformats-officedocument.presentationml.slide+xml"/>
  <Override PartName="/ppt/slides/slide300.xml" ContentType="application/vnd.openxmlformats-officedocument.presentationml.slide+xml"/>
  <Override PartName="/ppt/slides/slide301.xml" ContentType="application/vnd.openxmlformats-officedocument.presentationml.slide+xml"/>
  <Override PartName="/ppt/slides/slide302.xml" ContentType="application/vnd.openxmlformats-officedocument.presentationml.slide+xml"/>
  <Override PartName="/ppt/slides/slide303.xml" ContentType="application/vnd.openxmlformats-officedocument.presentationml.slide+xml"/>
  <Override PartName="/ppt/slides/slide304.xml" ContentType="application/vnd.openxmlformats-officedocument.presentationml.slide+xml"/>
  <Override PartName="/ppt/slides/slide305.xml" ContentType="application/vnd.openxmlformats-officedocument.presentationml.slide+xml"/>
  <Override PartName="/ppt/slides/slide306.xml" ContentType="application/vnd.openxmlformats-officedocument.presentationml.slide+xml"/>
  <Override PartName="/ppt/slides/slide307.xml" ContentType="application/vnd.openxmlformats-officedocument.presentationml.slide+xml"/>
  <Override PartName="/ppt/slides/slide308.xml" ContentType="application/vnd.openxmlformats-officedocument.presentationml.slide+xml"/>
  <Override PartName="/ppt/slides/slide309.xml" ContentType="application/vnd.openxmlformats-officedocument.presentationml.slide+xml"/>
  <Override PartName="/ppt/slides/slide310.xml" ContentType="application/vnd.openxmlformats-officedocument.presentationml.slide+xml"/>
  <Override PartName="/ppt/slides/slide311.xml" ContentType="application/vnd.openxmlformats-officedocument.presentationml.slide+xml"/>
  <Override PartName="/ppt/slides/slide312.xml" ContentType="application/vnd.openxmlformats-officedocument.presentationml.slide+xml"/>
  <Override PartName="/ppt/slides/slide313.xml" ContentType="application/vnd.openxmlformats-officedocument.presentationml.slide+xml"/>
  <Override PartName="/ppt/slides/slide314.xml" ContentType="application/vnd.openxmlformats-officedocument.presentationml.slide+xml"/>
  <Override PartName="/ppt/slides/slide315.xml" ContentType="application/vnd.openxmlformats-officedocument.presentationml.slide+xml"/>
  <Override PartName="/ppt/slides/slide316.xml" ContentType="application/vnd.openxmlformats-officedocument.presentationml.slide+xml"/>
  <Override PartName="/ppt/slides/slide317.xml" ContentType="application/vnd.openxmlformats-officedocument.presentationml.slide+xml"/>
  <Override PartName="/ppt/slides/slide318.xml" ContentType="application/vnd.openxmlformats-officedocument.presentationml.slide+xml"/>
  <Override PartName="/ppt/slides/slide319.xml" ContentType="application/vnd.openxmlformats-officedocument.presentationml.slide+xml"/>
  <Override PartName="/ppt/slides/slide320.xml" ContentType="application/vnd.openxmlformats-officedocument.presentationml.slide+xml"/>
  <Override PartName="/ppt/slides/slide321.xml" ContentType="application/vnd.openxmlformats-officedocument.presentationml.slide+xml"/>
  <Override PartName="/ppt/slides/slide322.xml" ContentType="application/vnd.openxmlformats-officedocument.presentationml.slide+xml"/>
  <Override PartName="/ppt/slides/slide323.xml" ContentType="application/vnd.openxmlformats-officedocument.presentationml.slide+xml"/>
  <Override PartName="/ppt/slides/slide324.xml" ContentType="application/vnd.openxmlformats-officedocument.presentationml.slide+xml"/>
  <Override PartName="/ppt/slides/slide325.xml" ContentType="application/vnd.openxmlformats-officedocument.presentationml.slide+xml"/>
  <Override PartName="/ppt/slides/slide326.xml" ContentType="application/vnd.openxmlformats-officedocument.presentationml.slide+xml"/>
  <Override PartName="/ppt/slides/slide327.xml" ContentType="application/vnd.openxmlformats-officedocument.presentationml.slide+xml"/>
  <Override PartName="/ppt/slides/slide328.xml" ContentType="application/vnd.openxmlformats-officedocument.presentationml.slide+xml"/>
  <Override PartName="/ppt/slides/slide329.xml" ContentType="application/vnd.openxmlformats-officedocument.presentationml.slide+xml"/>
  <Override PartName="/ppt/slides/slide330.xml" ContentType="application/vnd.openxmlformats-officedocument.presentationml.slide+xml"/>
  <Override PartName="/ppt/slides/slide331.xml" ContentType="application/vnd.openxmlformats-officedocument.presentationml.slide+xml"/>
  <Override PartName="/ppt/slides/slide332.xml" ContentType="application/vnd.openxmlformats-officedocument.presentationml.slide+xml"/>
  <Override PartName="/ppt/slides/slide333.xml" ContentType="application/vnd.openxmlformats-officedocument.presentationml.slide+xml"/>
  <Override PartName="/ppt/slides/slide334.xml" ContentType="application/vnd.openxmlformats-officedocument.presentationml.slide+xml"/>
  <Override PartName="/ppt/slides/slide335.xml" ContentType="application/vnd.openxmlformats-officedocument.presentationml.slide+xml"/>
  <Override PartName="/ppt/slides/slide336.xml" ContentType="application/vnd.openxmlformats-officedocument.presentationml.slide+xml"/>
  <Override PartName="/ppt/slides/slide337.xml" ContentType="application/vnd.openxmlformats-officedocument.presentationml.slide+xml"/>
  <Override PartName="/ppt/slides/slide338.xml" ContentType="application/vnd.openxmlformats-officedocument.presentationml.slide+xml"/>
  <Override PartName="/ppt/slides/slide339.xml" ContentType="application/vnd.openxmlformats-officedocument.presentationml.slide+xml"/>
  <Override PartName="/ppt/slides/slide340.xml" ContentType="application/vnd.openxmlformats-officedocument.presentationml.slide+xml"/>
  <Override PartName="/ppt/slides/slide341.xml" ContentType="application/vnd.openxmlformats-officedocument.presentationml.slide+xml"/>
  <Override PartName="/ppt/slides/slide342.xml" ContentType="application/vnd.openxmlformats-officedocument.presentationml.slide+xml"/>
  <Override PartName="/ppt/slides/slide343.xml" ContentType="application/vnd.openxmlformats-officedocument.presentationml.slide+xml"/>
  <Override PartName="/ppt/slides/slide344.xml" ContentType="application/vnd.openxmlformats-officedocument.presentationml.slide+xml"/>
  <Override PartName="/ppt/slides/slide345.xml" ContentType="application/vnd.openxmlformats-officedocument.presentationml.slide+xml"/>
  <Override PartName="/ppt/slides/slide346.xml" ContentType="application/vnd.openxmlformats-officedocument.presentationml.slide+xml"/>
  <Override PartName="/ppt/slides/slide347.xml" ContentType="application/vnd.openxmlformats-officedocument.presentationml.slide+xml"/>
  <Override PartName="/ppt/slides/slide348.xml" ContentType="application/vnd.openxmlformats-officedocument.presentationml.slide+xml"/>
  <Override PartName="/ppt/slides/slide349.xml" ContentType="application/vnd.openxmlformats-officedocument.presentationml.slide+xml"/>
  <Override PartName="/ppt/slides/slide350.xml" ContentType="application/vnd.openxmlformats-officedocument.presentationml.slide+xml"/>
  <Override PartName="/ppt/slides/slide351.xml" ContentType="application/vnd.openxmlformats-officedocument.presentationml.slide+xml"/>
  <Override PartName="/ppt/slides/slide352.xml" ContentType="application/vnd.openxmlformats-officedocument.presentationml.slide+xml"/>
  <Override PartName="/ppt/slides/slide353.xml" ContentType="application/vnd.openxmlformats-officedocument.presentationml.slide+xml"/>
  <Override PartName="/ppt/slides/slide354.xml" ContentType="application/vnd.openxmlformats-officedocument.presentationml.slide+xml"/>
  <Override PartName="/ppt/slides/slide355.xml" ContentType="application/vnd.openxmlformats-officedocument.presentationml.slide+xml"/>
  <Override PartName="/ppt/slides/slide356.xml" ContentType="application/vnd.openxmlformats-officedocument.presentationml.slide+xml"/>
  <Override PartName="/ppt/slides/slide357.xml" ContentType="application/vnd.openxmlformats-officedocument.presentationml.slide+xml"/>
  <Override PartName="/ppt/slides/slide358.xml" ContentType="application/vnd.openxmlformats-officedocument.presentationml.slide+xml"/>
  <Override PartName="/ppt/slides/slide359.xml" ContentType="application/vnd.openxmlformats-officedocument.presentationml.slide+xml"/>
  <Override PartName="/ppt/slides/slide360.xml" ContentType="application/vnd.openxmlformats-officedocument.presentationml.slide+xml"/>
  <Override PartName="/ppt/slides/slide361.xml" ContentType="application/vnd.openxmlformats-officedocument.presentationml.slide+xml"/>
  <Override PartName="/ppt/slides/slide362.xml" ContentType="application/vnd.openxmlformats-officedocument.presentationml.slide+xml"/>
  <Override PartName="/ppt/slides/slide363.xml" ContentType="application/vnd.openxmlformats-officedocument.presentationml.slide+xml"/>
  <Override PartName="/ppt/slides/slide364.xml" ContentType="application/vnd.openxmlformats-officedocument.presentationml.slide+xml"/>
  <Override PartName="/ppt/slides/slide365.xml" ContentType="application/vnd.openxmlformats-officedocument.presentationml.slide+xml"/>
  <Override PartName="/ppt/slides/slide366.xml" ContentType="application/vnd.openxmlformats-officedocument.presentationml.slide+xml"/>
  <Override PartName="/ppt/slides/slide367.xml" ContentType="application/vnd.openxmlformats-officedocument.presentationml.slide+xml"/>
  <Override PartName="/ppt/slides/slide368.xml" ContentType="application/vnd.openxmlformats-officedocument.presentationml.slide+xml"/>
  <Override PartName="/ppt/slides/slide369.xml" ContentType="application/vnd.openxmlformats-officedocument.presentationml.slide+xml"/>
  <Override PartName="/ppt/slides/slide370.xml" ContentType="application/vnd.openxmlformats-officedocument.presentationml.slide+xml"/>
  <Override PartName="/ppt/slides/slide371.xml" ContentType="application/vnd.openxmlformats-officedocument.presentationml.slide+xml"/>
  <Override PartName="/ppt/slides/slide372.xml" ContentType="application/vnd.openxmlformats-officedocument.presentationml.slide+xml"/>
  <Override PartName="/ppt/slides/slide373.xml" ContentType="application/vnd.openxmlformats-officedocument.presentationml.slide+xml"/>
  <Override PartName="/ppt/slides/slide374.xml" ContentType="application/vnd.openxmlformats-officedocument.presentationml.slide+xml"/>
  <Override PartName="/ppt/slides/slide375.xml" ContentType="application/vnd.openxmlformats-officedocument.presentationml.slide+xml"/>
  <Override PartName="/ppt/slides/slide376.xml" ContentType="application/vnd.openxmlformats-officedocument.presentationml.slide+xml"/>
  <Override PartName="/ppt/slides/slide377.xml" ContentType="application/vnd.openxmlformats-officedocument.presentationml.slide+xml"/>
  <Override PartName="/ppt/slides/slide378.xml" ContentType="application/vnd.openxmlformats-officedocument.presentationml.slide+xml"/>
  <Override PartName="/ppt/slides/slide379.xml" ContentType="application/vnd.openxmlformats-officedocument.presentationml.slide+xml"/>
  <Override PartName="/ppt/slides/slide380.xml" ContentType="application/vnd.openxmlformats-officedocument.presentationml.slide+xml"/>
  <Override PartName="/ppt/slides/slide381.xml" ContentType="application/vnd.openxmlformats-officedocument.presentationml.slide+xml"/>
  <Override PartName="/ppt/slides/slide382.xml" ContentType="application/vnd.openxmlformats-officedocument.presentationml.slide+xml"/>
  <Override PartName="/ppt/slides/slide383.xml" ContentType="application/vnd.openxmlformats-officedocument.presentationml.slide+xml"/>
  <Override PartName="/ppt/slides/slide384.xml" ContentType="application/vnd.openxmlformats-officedocument.presentationml.slide+xml"/>
  <Override PartName="/ppt/slides/slide385.xml" ContentType="application/vnd.openxmlformats-officedocument.presentationml.slide+xml"/>
  <Override PartName="/ppt/slides/slide386.xml" ContentType="application/vnd.openxmlformats-officedocument.presentationml.slide+xml"/>
  <Override PartName="/ppt/slides/slide387.xml" ContentType="application/vnd.openxmlformats-officedocument.presentationml.slide+xml"/>
  <Override PartName="/ppt/slides/slide388.xml" ContentType="application/vnd.openxmlformats-officedocument.presentationml.slide+xml"/>
  <Override PartName="/ppt/slides/slide389.xml" ContentType="application/vnd.openxmlformats-officedocument.presentationml.slide+xml"/>
  <Override PartName="/ppt/slides/slide390.xml" ContentType="application/vnd.openxmlformats-officedocument.presentationml.slide+xml"/>
  <Override PartName="/ppt/slides/slide391.xml" ContentType="application/vnd.openxmlformats-officedocument.presentationml.slide+xml"/>
  <Override PartName="/ppt/slides/slide392.xml" ContentType="application/vnd.openxmlformats-officedocument.presentationml.slide+xml"/>
  <Override PartName="/ppt/slides/slide393.xml" ContentType="application/vnd.openxmlformats-officedocument.presentationml.slide+xml"/>
  <Override PartName="/ppt/slides/slide394.xml" ContentType="application/vnd.openxmlformats-officedocument.presentationml.slide+xml"/>
  <Override PartName="/ppt/slides/slide395.xml" ContentType="application/vnd.openxmlformats-officedocument.presentationml.slide+xml"/>
  <Override PartName="/ppt/slides/slide396.xml" ContentType="application/vnd.openxmlformats-officedocument.presentationml.slide+xml"/>
  <Override PartName="/ppt/slides/slide397.xml" ContentType="application/vnd.openxmlformats-officedocument.presentationml.slide+xml"/>
  <Override PartName="/ppt/slides/slide398.xml" ContentType="application/vnd.openxmlformats-officedocument.presentationml.slide+xml"/>
  <Override PartName="/ppt/slides/slide399.xml" ContentType="application/vnd.openxmlformats-officedocument.presentationml.slide+xml"/>
  <Override PartName="/ppt/slides/slide400.xml" ContentType="application/vnd.openxmlformats-officedocument.presentationml.slide+xml"/>
  <Override PartName="/ppt/slides/slide401.xml" ContentType="application/vnd.openxmlformats-officedocument.presentationml.slide+xml"/>
  <Override PartName="/ppt/slides/slide402.xml" ContentType="application/vnd.openxmlformats-officedocument.presentationml.slide+xml"/>
  <Override PartName="/ppt/slides/slide403.xml" ContentType="application/vnd.openxmlformats-officedocument.presentationml.slide+xml"/>
  <Override PartName="/ppt/slides/slide404.xml" ContentType="application/vnd.openxmlformats-officedocument.presentationml.slide+xml"/>
  <Override PartName="/ppt/slides/slide405.xml" ContentType="application/vnd.openxmlformats-officedocument.presentationml.slide+xml"/>
  <Override PartName="/ppt/slides/slide406.xml" ContentType="application/vnd.openxmlformats-officedocument.presentationml.slide+xml"/>
  <Override PartName="/ppt/slides/slide407.xml" ContentType="application/vnd.openxmlformats-officedocument.presentationml.slide+xml"/>
  <Override PartName="/ppt/slides/slide408.xml" ContentType="application/vnd.openxmlformats-officedocument.presentationml.slide+xml"/>
  <Override PartName="/ppt/slides/slide409.xml" ContentType="application/vnd.openxmlformats-officedocument.presentationml.slide+xml"/>
  <Override PartName="/ppt/slides/slide410.xml" ContentType="application/vnd.openxmlformats-officedocument.presentationml.slide+xml"/>
  <Override PartName="/ppt/slides/slide411.xml" ContentType="application/vnd.openxmlformats-officedocument.presentationml.slide+xml"/>
  <Override PartName="/ppt/slides/slide412.xml" ContentType="application/vnd.openxmlformats-officedocument.presentationml.slide+xml"/>
  <Override PartName="/ppt/slides/slide413.xml" ContentType="application/vnd.openxmlformats-officedocument.presentationml.slide+xml"/>
  <Override PartName="/ppt/slides/slide414.xml" ContentType="application/vnd.openxmlformats-officedocument.presentationml.slide+xml"/>
  <Override PartName="/ppt/slides/slide415.xml" ContentType="application/vnd.openxmlformats-officedocument.presentationml.slide+xml"/>
  <Override PartName="/ppt/slides/slide416.xml" ContentType="application/vnd.openxmlformats-officedocument.presentationml.slide+xml"/>
  <Override PartName="/ppt/slides/slide417.xml" ContentType="application/vnd.openxmlformats-officedocument.presentationml.slide+xml"/>
  <Override PartName="/ppt/slides/slide418.xml" ContentType="application/vnd.openxmlformats-officedocument.presentationml.slide+xml"/>
  <Override PartName="/ppt/slides/slide419.xml" ContentType="application/vnd.openxmlformats-officedocument.presentationml.slide+xml"/>
  <Override PartName="/ppt/slides/slide420.xml" ContentType="application/vnd.openxmlformats-officedocument.presentationml.slide+xml"/>
  <Override PartName="/ppt/slides/slide421.xml" ContentType="application/vnd.openxmlformats-officedocument.presentationml.slide+xml"/>
  <Override PartName="/ppt/slides/slide422.xml" ContentType="application/vnd.openxmlformats-officedocument.presentationml.slide+xml"/>
  <Override PartName="/ppt/slides/slide423.xml" ContentType="application/vnd.openxmlformats-officedocument.presentationml.slide+xml"/>
  <Override PartName="/ppt/slides/slide424.xml" ContentType="application/vnd.openxmlformats-officedocument.presentationml.slide+xml"/>
  <Override PartName="/ppt/slides/slide425.xml" ContentType="application/vnd.openxmlformats-officedocument.presentationml.slide+xml"/>
  <Override PartName="/ppt/slides/slide426.xml" ContentType="application/vnd.openxmlformats-officedocument.presentationml.slide+xml"/>
  <Override PartName="/ppt/slides/slide427.xml" ContentType="application/vnd.openxmlformats-officedocument.presentationml.slide+xml"/>
  <Override PartName="/ppt/slides/slide428.xml" ContentType="application/vnd.openxmlformats-officedocument.presentationml.slide+xml"/>
  <Override PartName="/ppt/slides/slide429.xml" ContentType="application/vnd.openxmlformats-officedocument.presentationml.slide+xml"/>
  <Override PartName="/ppt/slides/slide430.xml" ContentType="application/vnd.openxmlformats-officedocument.presentationml.slide+xml"/>
  <Override PartName="/ppt/slides/slide431.xml" ContentType="application/vnd.openxmlformats-officedocument.presentationml.slide+xml"/>
  <Override PartName="/ppt/slides/slide432.xml" ContentType="application/vnd.openxmlformats-officedocument.presentationml.slide+xml"/>
  <Override PartName="/ppt/slides/slide433.xml" ContentType="application/vnd.openxmlformats-officedocument.presentationml.slide+xml"/>
  <Override PartName="/ppt/slides/slide434.xml" ContentType="application/vnd.openxmlformats-officedocument.presentationml.slide+xml"/>
  <Override PartName="/ppt/slides/slide435.xml" ContentType="application/vnd.openxmlformats-officedocument.presentationml.slide+xml"/>
  <Override PartName="/ppt/slides/slide436.xml" ContentType="application/vnd.openxmlformats-officedocument.presentationml.slide+xml"/>
  <Override PartName="/ppt/slides/slide437.xml" ContentType="application/vnd.openxmlformats-officedocument.presentationml.slide+xml"/>
  <Override PartName="/ppt/slides/slide438.xml" ContentType="application/vnd.openxmlformats-officedocument.presentationml.slide+xml"/>
  <Override PartName="/ppt/slides/slide439.xml" ContentType="application/vnd.openxmlformats-officedocument.presentationml.slide+xml"/>
  <Override PartName="/ppt/slides/slide440.xml" ContentType="application/vnd.openxmlformats-officedocument.presentationml.slide+xml"/>
  <Override PartName="/ppt/slides/slide441.xml" ContentType="application/vnd.openxmlformats-officedocument.presentationml.slide+xml"/>
  <Override PartName="/ppt/slides/slide442.xml" ContentType="application/vnd.openxmlformats-officedocument.presentationml.slide+xml"/>
  <Override PartName="/ppt/slides/slide443.xml" ContentType="application/vnd.openxmlformats-officedocument.presentationml.slide+xml"/>
  <Override PartName="/ppt/slides/slide444.xml" ContentType="application/vnd.openxmlformats-officedocument.presentationml.slide+xml"/>
  <Override PartName="/ppt/slides/slide445.xml" ContentType="application/vnd.openxmlformats-officedocument.presentationml.slide+xml"/>
  <Override PartName="/ppt/slides/slide446.xml" ContentType="application/vnd.openxmlformats-officedocument.presentationml.slide+xml"/>
  <Override PartName="/ppt/slides/slide447.xml" ContentType="application/vnd.openxmlformats-officedocument.presentationml.slide+xml"/>
  <Override PartName="/ppt/slides/slide448.xml" ContentType="application/vnd.openxmlformats-officedocument.presentationml.slide+xml"/>
  <Override PartName="/ppt/slides/slide449.xml" ContentType="application/vnd.openxmlformats-officedocument.presentationml.slide+xml"/>
  <Override PartName="/ppt/slides/slide450.xml" ContentType="application/vnd.openxmlformats-officedocument.presentationml.slide+xml"/>
  <Override PartName="/ppt/slides/slide451.xml" ContentType="application/vnd.openxmlformats-officedocument.presentationml.slide+xml"/>
  <Override PartName="/ppt/slides/slide452.xml" ContentType="application/vnd.openxmlformats-officedocument.presentationml.slide+xml"/>
  <Override PartName="/ppt/slides/slide453.xml" ContentType="application/vnd.openxmlformats-officedocument.presentationml.slide+xml"/>
  <Override PartName="/ppt/slides/slide454.xml" ContentType="application/vnd.openxmlformats-officedocument.presentationml.slide+xml"/>
  <Override PartName="/ppt/slides/slide455.xml" ContentType="application/vnd.openxmlformats-officedocument.presentationml.slide+xml"/>
  <Override PartName="/ppt/slides/slide456.xml" ContentType="application/vnd.openxmlformats-officedocument.presentationml.slide+xml"/>
  <Override PartName="/ppt/slides/slide457.xml" ContentType="application/vnd.openxmlformats-officedocument.presentationml.slide+xml"/>
  <Override PartName="/ppt/slides/slide458.xml" ContentType="application/vnd.openxmlformats-officedocument.presentationml.slide+xml"/>
  <Override PartName="/ppt/slides/slide459.xml" ContentType="application/vnd.openxmlformats-officedocument.presentationml.slide+xml"/>
  <Override PartName="/ppt/slides/slide460.xml" ContentType="application/vnd.openxmlformats-officedocument.presentationml.slide+xml"/>
  <Override PartName="/ppt/slides/slide461.xml" ContentType="application/vnd.openxmlformats-officedocument.presentationml.slide+xml"/>
  <Override PartName="/ppt/slides/slide462.xml" ContentType="application/vnd.openxmlformats-officedocument.presentationml.slide+xml"/>
  <Override PartName="/ppt/slides/slide463.xml" ContentType="application/vnd.openxmlformats-officedocument.presentationml.slide+xml"/>
  <Override PartName="/ppt/slides/slide464.xml" ContentType="application/vnd.openxmlformats-officedocument.presentationml.slide+xml"/>
  <Override PartName="/ppt/slides/slide465.xml" ContentType="application/vnd.openxmlformats-officedocument.presentationml.slide+xml"/>
  <Override PartName="/ppt/slides/slide466.xml" ContentType="application/vnd.openxmlformats-officedocument.presentationml.slide+xml"/>
  <Override PartName="/ppt/slides/slide467.xml" ContentType="application/vnd.openxmlformats-officedocument.presentationml.slide+xml"/>
  <Override PartName="/ppt/slides/slide468.xml" ContentType="application/vnd.openxmlformats-officedocument.presentationml.slide+xml"/>
  <Override PartName="/ppt/slides/slide469.xml" ContentType="application/vnd.openxmlformats-officedocument.presentationml.slide+xml"/>
  <Override PartName="/ppt/slides/slide470.xml" ContentType="application/vnd.openxmlformats-officedocument.presentationml.slide+xml"/>
  <Override PartName="/ppt/slides/slide471.xml" ContentType="application/vnd.openxmlformats-officedocument.presentationml.slide+xml"/>
  <Override PartName="/ppt/slides/slide472.xml" ContentType="application/vnd.openxmlformats-officedocument.presentationml.slide+xml"/>
  <Override PartName="/ppt/slides/slide473.xml" ContentType="application/vnd.openxmlformats-officedocument.presentationml.slide+xml"/>
  <Override PartName="/ppt/slides/slide474.xml" ContentType="application/vnd.openxmlformats-officedocument.presentationml.slide+xml"/>
  <Override PartName="/ppt/slides/slide475.xml" ContentType="application/vnd.openxmlformats-officedocument.presentationml.slide+xml"/>
  <Override PartName="/ppt/slides/slide476.xml" ContentType="application/vnd.openxmlformats-officedocument.presentationml.slide+xml"/>
  <Override PartName="/ppt/slides/slide477.xml" ContentType="application/vnd.openxmlformats-officedocument.presentationml.slide+xml"/>
  <Override PartName="/ppt/slides/slide478.xml" ContentType="application/vnd.openxmlformats-officedocument.presentationml.slide+xml"/>
  <Override PartName="/ppt/slides/slide479.xml" ContentType="application/vnd.openxmlformats-officedocument.presentationml.slide+xml"/>
  <Override PartName="/ppt/slides/slide480.xml" ContentType="application/vnd.openxmlformats-officedocument.presentationml.slide+xml"/>
  <Override PartName="/ppt/slides/slide481.xml" ContentType="application/vnd.openxmlformats-officedocument.presentationml.slide+xml"/>
  <Override PartName="/ppt/slides/slide482.xml" ContentType="application/vnd.openxmlformats-officedocument.presentationml.slide+xml"/>
  <Override PartName="/ppt/slides/slide483.xml" ContentType="application/vnd.openxmlformats-officedocument.presentationml.slide+xml"/>
  <Override PartName="/ppt/slides/slide484.xml" ContentType="application/vnd.openxmlformats-officedocument.presentationml.slide+xml"/>
  <Override PartName="/ppt/slides/slide485.xml" ContentType="application/vnd.openxmlformats-officedocument.presentationml.slide+xml"/>
  <Override PartName="/ppt/slides/slide486.xml" ContentType="application/vnd.openxmlformats-officedocument.presentationml.slide+xml"/>
  <Override PartName="/ppt/slides/slide487.xml" ContentType="application/vnd.openxmlformats-officedocument.presentationml.slide+xml"/>
  <Override PartName="/ppt/slides/slide488.xml" ContentType="application/vnd.openxmlformats-officedocument.presentationml.slide+xml"/>
  <Override PartName="/ppt/slides/slide489.xml" ContentType="application/vnd.openxmlformats-officedocument.presentationml.slide+xml"/>
  <Override PartName="/ppt/slides/slide490.xml" ContentType="application/vnd.openxmlformats-officedocument.presentationml.slide+xml"/>
  <Override PartName="/ppt/slides/slide491.xml" ContentType="application/vnd.openxmlformats-officedocument.presentationml.slide+xml"/>
  <Override PartName="/ppt/slides/slide492.xml" ContentType="application/vnd.openxmlformats-officedocument.presentationml.slide+xml"/>
  <Override PartName="/ppt/slides/slide493.xml" ContentType="application/vnd.openxmlformats-officedocument.presentationml.slide+xml"/>
  <Override PartName="/ppt/slides/slide494.xml" ContentType="application/vnd.openxmlformats-officedocument.presentationml.slide+xml"/>
  <Override PartName="/ppt/slides/slide495.xml" ContentType="application/vnd.openxmlformats-officedocument.presentationml.slide+xml"/>
  <Override PartName="/ppt/slides/slide496.xml" ContentType="application/vnd.openxmlformats-officedocument.presentationml.slide+xml"/>
  <Override PartName="/ppt/slides/slide497.xml" ContentType="application/vnd.openxmlformats-officedocument.presentationml.slide+xml"/>
  <Override PartName="/ppt/slides/slide498.xml" ContentType="application/vnd.openxmlformats-officedocument.presentationml.slide+xml"/>
  <Override PartName="/ppt/slides/slide499.xml" ContentType="application/vnd.openxmlformats-officedocument.presentationml.slide+xml"/>
  <Override PartName="/ppt/slides/slide500.xml" ContentType="application/vnd.openxmlformats-officedocument.presentationml.slide+xml"/>
  <Override PartName="/ppt/slides/slide501.xml" ContentType="application/vnd.openxmlformats-officedocument.presentationml.slide+xml"/>
  <Override PartName="/ppt/slides/slide502.xml" ContentType="application/vnd.openxmlformats-officedocument.presentationml.slide+xml"/>
  <Override PartName="/ppt/slides/slide503.xml" ContentType="application/vnd.openxmlformats-officedocument.presentationml.slide+xml"/>
  <Override PartName="/ppt/slides/slide504.xml" ContentType="application/vnd.openxmlformats-officedocument.presentationml.slide+xml"/>
  <Override PartName="/ppt/slides/slide505.xml" ContentType="application/vnd.openxmlformats-officedocument.presentationml.slide+xml"/>
  <Override PartName="/ppt/slides/slide506.xml" ContentType="application/vnd.openxmlformats-officedocument.presentationml.slide+xml"/>
  <Override PartName="/ppt/slides/slide507.xml" ContentType="application/vnd.openxmlformats-officedocument.presentationml.slide+xml"/>
  <Override PartName="/ppt/slides/slide508.xml" ContentType="application/vnd.openxmlformats-officedocument.presentationml.slide+xml"/>
  <Override PartName="/ppt/slides/slide509.xml" ContentType="application/vnd.openxmlformats-officedocument.presentationml.slide+xml"/>
  <Override PartName="/ppt/slides/slide510.xml" ContentType="application/vnd.openxmlformats-officedocument.presentationml.slide+xml"/>
  <Override PartName="/ppt/slides/slide511.xml" ContentType="application/vnd.openxmlformats-officedocument.presentationml.slide+xml"/>
  <Override PartName="/ppt/slides/slide512.xml" ContentType="application/vnd.openxmlformats-officedocument.presentationml.slide+xml"/>
  <Override PartName="/ppt/slides/slide513.xml" ContentType="application/vnd.openxmlformats-officedocument.presentationml.slide+xml"/>
  <Override PartName="/ppt/slides/slide514.xml" ContentType="application/vnd.openxmlformats-officedocument.presentationml.slide+xml"/>
  <Override PartName="/ppt/slides/slide515.xml" ContentType="application/vnd.openxmlformats-officedocument.presentationml.slide+xml"/>
  <Override PartName="/ppt/slides/slide516.xml" ContentType="application/vnd.openxmlformats-officedocument.presentationml.slide+xml"/>
  <Override PartName="/ppt/slides/slide517.xml" ContentType="application/vnd.openxmlformats-officedocument.presentationml.slide+xml"/>
  <Override PartName="/ppt/slides/slide518.xml" ContentType="application/vnd.openxmlformats-officedocument.presentationml.slide+xml"/>
  <Override PartName="/ppt/slides/slide519.xml" ContentType="application/vnd.openxmlformats-officedocument.presentationml.slide+xml"/>
  <Override PartName="/ppt/slides/slide520.xml" ContentType="application/vnd.openxmlformats-officedocument.presentationml.slide+xml"/>
  <Override PartName="/ppt/slides/slide521.xml" ContentType="application/vnd.openxmlformats-officedocument.presentationml.slide+xml"/>
  <Override PartName="/ppt/slides/slide522.xml" ContentType="application/vnd.openxmlformats-officedocument.presentationml.slide+xml"/>
  <Override PartName="/ppt/slides/slide523.xml" ContentType="application/vnd.openxmlformats-officedocument.presentationml.slide+xml"/>
  <Override PartName="/ppt/slides/slide524.xml" ContentType="application/vnd.openxmlformats-officedocument.presentationml.slide+xml"/>
  <Override PartName="/ppt/slides/slide525.xml" ContentType="application/vnd.openxmlformats-officedocument.presentationml.slide+xml"/>
  <Override PartName="/ppt/slides/slide526.xml" ContentType="application/vnd.openxmlformats-officedocument.presentationml.slide+xml"/>
  <Override PartName="/ppt/slides/slide5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81" r:id="rId21"/>
    <p:sldId id="275" r:id="rId22"/>
    <p:sldId id="282" r:id="rId23"/>
    <p:sldId id="276" r:id="rId24"/>
    <p:sldId id="283" r:id="rId25"/>
    <p:sldId id="277" r:id="rId26"/>
    <p:sldId id="324" r:id="rId27"/>
    <p:sldId id="278" r:id="rId28"/>
    <p:sldId id="325" r:id="rId29"/>
    <p:sldId id="279" r:id="rId30"/>
    <p:sldId id="326" r:id="rId31"/>
    <p:sldId id="330" r:id="rId32"/>
    <p:sldId id="280" r:id="rId33"/>
    <p:sldId id="284" r:id="rId34"/>
    <p:sldId id="285" r:id="rId35"/>
    <p:sldId id="327" r:id="rId36"/>
    <p:sldId id="286" r:id="rId37"/>
    <p:sldId id="328" r:id="rId38"/>
    <p:sldId id="287" r:id="rId39"/>
    <p:sldId id="329" r:id="rId40"/>
    <p:sldId id="288" r:id="rId41"/>
    <p:sldId id="289" r:id="rId42"/>
    <p:sldId id="290" r:id="rId43"/>
    <p:sldId id="291" r:id="rId44"/>
    <p:sldId id="331" r:id="rId45"/>
    <p:sldId id="293" r:id="rId46"/>
    <p:sldId id="334" r:id="rId47"/>
    <p:sldId id="294" r:id="rId48"/>
    <p:sldId id="333" r:id="rId49"/>
    <p:sldId id="295" r:id="rId50"/>
    <p:sldId id="296" r:id="rId51"/>
    <p:sldId id="297" r:id="rId52"/>
    <p:sldId id="298" r:id="rId53"/>
    <p:sldId id="335" r:id="rId54"/>
    <p:sldId id="299" r:id="rId55"/>
    <p:sldId id="336" r:id="rId56"/>
    <p:sldId id="300" r:id="rId57"/>
    <p:sldId id="337" r:id="rId58"/>
    <p:sldId id="301" r:id="rId59"/>
    <p:sldId id="302" r:id="rId60"/>
    <p:sldId id="303" r:id="rId61"/>
    <p:sldId id="304" r:id="rId62"/>
    <p:sldId id="338" r:id="rId63"/>
    <p:sldId id="305" r:id="rId64"/>
    <p:sldId id="339" r:id="rId65"/>
    <p:sldId id="306" r:id="rId66"/>
    <p:sldId id="340" r:id="rId67"/>
    <p:sldId id="309" r:id="rId68"/>
    <p:sldId id="310" r:id="rId69"/>
    <p:sldId id="311" r:id="rId70"/>
    <p:sldId id="312" r:id="rId71"/>
    <p:sldId id="341" r:id="rId72"/>
    <p:sldId id="313" r:id="rId73"/>
    <p:sldId id="342" r:id="rId74"/>
    <p:sldId id="314" r:id="rId75"/>
    <p:sldId id="343" r:id="rId76"/>
    <p:sldId id="315" r:id="rId77"/>
    <p:sldId id="316" r:id="rId78"/>
    <p:sldId id="317" r:id="rId79"/>
    <p:sldId id="318" r:id="rId80"/>
    <p:sldId id="344" r:id="rId81"/>
    <p:sldId id="319" r:id="rId82"/>
    <p:sldId id="345" r:id="rId83"/>
    <p:sldId id="320" r:id="rId84"/>
    <p:sldId id="321" r:id="rId85"/>
    <p:sldId id="322" r:id="rId86"/>
    <p:sldId id="323" r:id="rId87"/>
    <p:sldId id="346" r:id="rId88"/>
    <p:sldId id="347" r:id="rId89"/>
    <p:sldId id="432" r:id="rId90"/>
    <p:sldId id="348" r:id="rId91"/>
    <p:sldId id="349" r:id="rId92"/>
    <p:sldId id="433" r:id="rId93"/>
    <p:sldId id="350" r:id="rId94"/>
    <p:sldId id="351" r:id="rId95"/>
    <p:sldId id="352" r:id="rId96"/>
    <p:sldId id="353" r:id="rId97"/>
    <p:sldId id="354" r:id="rId98"/>
    <p:sldId id="355" r:id="rId99"/>
    <p:sldId id="356" r:id="rId100"/>
    <p:sldId id="357" r:id="rId101"/>
    <p:sldId id="358" r:id="rId102"/>
    <p:sldId id="359" r:id="rId103"/>
    <p:sldId id="360" r:id="rId104"/>
    <p:sldId id="361" r:id="rId105"/>
    <p:sldId id="362" r:id="rId106"/>
    <p:sldId id="363" r:id="rId107"/>
    <p:sldId id="364" r:id="rId108"/>
    <p:sldId id="365" r:id="rId109"/>
    <p:sldId id="366" r:id="rId110"/>
    <p:sldId id="367" r:id="rId111"/>
    <p:sldId id="368" r:id="rId112"/>
    <p:sldId id="369" r:id="rId113"/>
    <p:sldId id="370" r:id="rId114"/>
    <p:sldId id="371" r:id="rId115"/>
    <p:sldId id="372" r:id="rId116"/>
    <p:sldId id="434" r:id="rId117"/>
    <p:sldId id="373" r:id="rId118"/>
    <p:sldId id="435" r:id="rId119"/>
    <p:sldId id="374" r:id="rId120"/>
    <p:sldId id="436" r:id="rId121"/>
    <p:sldId id="375" r:id="rId122"/>
    <p:sldId id="437" r:id="rId123"/>
    <p:sldId id="376" r:id="rId124"/>
    <p:sldId id="377" r:id="rId125"/>
    <p:sldId id="378" r:id="rId126"/>
    <p:sldId id="379" r:id="rId127"/>
    <p:sldId id="380" r:id="rId128"/>
    <p:sldId id="381" r:id="rId129"/>
    <p:sldId id="382" r:id="rId130"/>
    <p:sldId id="383" r:id="rId131"/>
    <p:sldId id="384" r:id="rId132"/>
    <p:sldId id="385" r:id="rId133"/>
    <p:sldId id="386" r:id="rId134"/>
    <p:sldId id="387" r:id="rId135"/>
    <p:sldId id="388" r:id="rId136"/>
    <p:sldId id="389" r:id="rId137"/>
    <p:sldId id="390" r:id="rId138"/>
    <p:sldId id="391" r:id="rId139"/>
    <p:sldId id="392" r:id="rId140"/>
    <p:sldId id="393" r:id="rId141"/>
    <p:sldId id="394" r:id="rId142"/>
    <p:sldId id="395" r:id="rId143"/>
    <p:sldId id="396" r:id="rId144"/>
    <p:sldId id="397" r:id="rId145"/>
    <p:sldId id="398" r:id="rId146"/>
    <p:sldId id="438" r:id="rId147"/>
    <p:sldId id="399" r:id="rId148"/>
    <p:sldId id="400" r:id="rId149"/>
    <p:sldId id="439" r:id="rId150"/>
    <p:sldId id="401" r:id="rId151"/>
    <p:sldId id="402" r:id="rId152"/>
    <p:sldId id="403" r:id="rId153"/>
    <p:sldId id="404" r:id="rId154"/>
    <p:sldId id="440" r:id="rId155"/>
    <p:sldId id="405" r:id="rId156"/>
    <p:sldId id="441" r:id="rId157"/>
    <p:sldId id="406" r:id="rId158"/>
    <p:sldId id="407" r:id="rId159"/>
    <p:sldId id="408" r:id="rId160"/>
    <p:sldId id="409" r:id="rId161"/>
    <p:sldId id="410" r:id="rId162"/>
    <p:sldId id="411" r:id="rId163"/>
    <p:sldId id="412" r:id="rId164"/>
    <p:sldId id="413" r:id="rId165"/>
    <p:sldId id="414" r:id="rId166"/>
    <p:sldId id="415" r:id="rId167"/>
    <p:sldId id="416" r:id="rId168"/>
    <p:sldId id="417" r:id="rId169"/>
    <p:sldId id="418" r:id="rId170"/>
    <p:sldId id="419" r:id="rId171"/>
    <p:sldId id="420" r:id="rId172"/>
    <p:sldId id="421" r:id="rId173"/>
    <p:sldId id="422" r:id="rId174"/>
    <p:sldId id="423" r:id="rId175"/>
    <p:sldId id="424" r:id="rId176"/>
    <p:sldId id="425" r:id="rId177"/>
    <p:sldId id="514" r:id="rId178"/>
    <p:sldId id="426" r:id="rId179"/>
    <p:sldId id="515" r:id="rId180"/>
    <p:sldId id="427" r:id="rId181"/>
    <p:sldId id="516" r:id="rId182"/>
    <p:sldId id="428" r:id="rId183"/>
    <p:sldId id="517" r:id="rId184"/>
    <p:sldId id="429" r:id="rId185"/>
    <p:sldId id="430" r:id="rId186"/>
    <p:sldId id="431" r:id="rId187"/>
    <p:sldId id="442" r:id="rId188"/>
    <p:sldId id="443" r:id="rId189"/>
    <p:sldId id="444" r:id="rId190"/>
    <p:sldId id="445" r:id="rId191"/>
    <p:sldId id="446" r:id="rId192"/>
    <p:sldId id="447" r:id="rId193"/>
    <p:sldId id="448" r:id="rId194"/>
    <p:sldId id="449" r:id="rId195"/>
    <p:sldId id="450" r:id="rId196"/>
    <p:sldId id="451" r:id="rId197"/>
    <p:sldId id="452" r:id="rId198"/>
    <p:sldId id="453" r:id="rId199"/>
    <p:sldId id="454" r:id="rId200"/>
    <p:sldId id="455" r:id="rId201"/>
    <p:sldId id="456" r:id="rId202"/>
    <p:sldId id="457" r:id="rId203"/>
    <p:sldId id="458" r:id="rId204"/>
    <p:sldId id="459" r:id="rId205"/>
    <p:sldId id="460" r:id="rId206"/>
    <p:sldId id="461" r:id="rId207"/>
    <p:sldId id="462" r:id="rId208"/>
    <p:sldId id="463" r:id="rId209"/>
    <p:sldId id="464" r:id="rId210"/>
    <p:sldId id="465" r:id="rId211"/>
    <p:sldId id="518" r:id="rId212"/>
    <p:sldId id="466" r:id="rId213"/>
    <p:sldId id="467" r:id="rId214"/>
    <p:sldId id="519" r:id="rId215"/>
    <p:sldId id="468" r:id="rId216"/>
    <p:sldId id="469" r:id="rId217"/>
    <p:sldId id="520" r:id="rId218"/>
    <p:sldId id="470" r:id="rId219"/>
    <p:sldId id="471" r:id="rId220"/>
    <p:sldId id="521" r:id="rId221"/>
    <p:sldId id="472" r:id="rId222"/>
    <p:sldId id="473" r:id="rId223"/>
    <p:sldId id="474" r:id="rId224"/>
    <p:sldId id="475" r:id="rId225"/>
    <p:sldId id="476" r:id="rId226"/>
    <p:sldId id="477" r:id="rId227"/>
    <p:sldId id="932" r:id="rId228"/>
    <p:sldId id="478" r:id="rId229"/>
    <p:sldId id="933" r:id="rId230"/>
    <p:sldId id="479" r:id="rId231"/>
    <p:sldId id="934" r:id="rId232"/>
    <p:sldId id="480" r:id="rId233"/>
    <p:sldId id="482" r:id="rId234"/>
    <p:sldId id="483" r:id="rId235"/>
    <p:sldId id="484" r:id="rId236"/>
    <p:sldId id="485" r:id="rId237"/>
    <p:sldId id="486" r:id="rId238"/>
    <p:sldId id="487" r:id="rId239"/>
    <p:sldId id="488" r:id="rId240"/>
    <p:sldId id="489" r:id="rId241"/>
    <p:sldId id="490" r:id="rId242"/>
    <p:sldId id="491" r:id="rId243"/>
    <p:sldId id="492" r:id="rId244"/>
    <p:sldId id="493" r:id="rId245"/>
    <p:sldId id="494" r:id="rId246"/>
    <p:sldId id="495" r:id="rId247"/>
    <p:sldId id="496" r:id="rId248"/>
    <p:sldId id="497" r:id="rId249"/>
    <p:sldId id="498" r:id="rId250"/>
    <p:sldId id="499" r:id="rId251"/>
    <p:sldId id="500" r:id="rId252"/>
    <p:sldId id="501" r:id="rId253"/>
    <p:sldId id="502" r:id="rId254"/>
    <p:sldId id="935" r:id="rId255"/>
    <p:sldId id="503" r:id="rId256"/>
    <p:sldId id="936" r:id="rId257"/>
    <p:sldId id="504" r:id="rId258"/>
    <p:sldId id="505" r:id="rId259"/>
    <p:sldId id="506" r:id="rId260"/>
    <p:sldId id="507" r:id="rId261"/>
    <p:sldId id="937" r:id="rId262"/>
    <p:sldId id="508" r:id="rId263"/>
    <p:sldId id="938" r:id="rId264"/>
    <p:sldId id="509" r:id="rId265"/>
    <p:sldId id="939" r:id="rId266"/>
    <p:sldId id="510" r:id="rId267"/>
    <p:sldId id="511" r:id="rId268"/>
    <p:sldId id="512" r:id="rId269"/>
    <p:sldId id="513" r:id="rId270"/>
    <p:sldId id="940" r:id="rId271"/>
    <p:sldId id="522" r:id="rId272"/>
    <p:sldId id="941" r:id="rId273"/>
    <p:sldId id="523" r:id="rId274"/>
    <p:sldId id="942" r:id="rId275"/>
    <p:sldId id="524" r:id="rId276"/>
    <p:sldId id="943" r:id="rId277"/>
    <p:sldId id="525" r:id="rId278"/>
    <p:sldId id="944" r:id="rId279"/>
    <p:sldId id="526" r:id="rId280"/>
    <p:sldId id="527" r:id="rId281"/>
    <p:sldId id="528" r:id="rId282"/>
    <p:sldId id="529" r:id="rId283"/>
    <p:sldId id="530" r:id="rId284"/>
    <p:sldId id="531" r:id="rId285"/>
    <p:sldId id="532" r:id="rId286"/>
    <p:sldId id="945" r:id="rId287"/>
    <p:sldId id="533" r:id="rId288"/>
    <p:sldId id="534" r:id="rId289"/>
    <p:sldId id="535" r:id="rId290"/>
    <p:sldId id="536" r:id="rId291"/>
    <p:sldId id="946" r:id="rId292"/>
    <p:sldId id="537" r:id="rId293"/>
    <p:sldId id="947" r:id="rId294"/>
    <p:sldId id="538" r:id="rId295"/>
    <p:sldId id="948" r:id="rId296"/>
    <p:sldId id="539" r:id="rId297"/>
    <p:sldId id="949" r:id="rId298"/>
    <p:sldId id="540" r:id="rId299"/>
    <p:sldId id="950" r:id="rId300"/>
    <p:sldId id="541" r:id="rId301"/>
    <p:sldId id="951" r:id="rId302"/>
    <p:sldId id="542" r:id="rId303"/>
    <p:sldId id="543" r:id="rId304"/>
    <p:sldId id="544" r:id="rId305"/>
    <p:sldId id="545" r:id="rId306"/>
    <p:sldId id="546" r:id="rId307"/>
    <p:sldId id="547" r:id="rId308"/>
    <p:sldId id="548" r:id="rId309"/>
    <p:sldId id="549" r:id="rId310"/>
    <p:sldId id="550" r:id="rId311"/>
    <p:sldId id="551" r:id="rId312"/>
    <p:sldId id="552" r:id="rId313"/>
    <p:sldId id="553" r:id="rId314"/>
    <p:sldId id="554" r:id="rId315"/>
    <p:sldId id="555" r:id="rId316"/>
    <p:sldId id="556" r:id="rId317"/>
    <p:sldId id="557" r:id="rId318"/>
    <p:sldId id="558" r:id="rId319"/>
    <p:sldId id="559" r:id="rId320"/>
    <p:sldId id="560" r:id="rId321"/>
    <p:sldId id="561" r:id="rId322"/>
    <p:sldId id="562" r:id="rId323"/>
    <p:sldId id="563" r:id="rId324"/>
    <p:sldId id="564" r:id="rId325"/>
    <p:sldId id="565" r:id="rId326"/>
    <p:sldId id="566" r:id="rId327"/>
    <p:sldId id="567" r:id="rId328"/>
    <p:sldId id="568" r:id="rId329"/>
    <p:sldId id="569" r:id="rId330"/>
    <p:sldId id="570" r:id="rId331"/>
    <p:sldId id="952" r:id="rId332"/>
    <p:sldId id="571" r:id="rId333"/>
    <p:sldId id="953" r:id="rId334"/>
    <p:sldId id="572" r:id="rId335"/>
    <p:sldId id="954" r:id="rId336"/>
    <p:sldId id="573" r:id="rId337"/>
    <p:sldId id="955" r:id="rId338"/>
    <p:sldId id="574" r:id="rId339"/>
    <p:sldId id="956" r:id="rId340"/>
    <p:sldId id="575" r:id="rId341"/>
    <p:sldId id="576" r:id="rId342"/>
    <p:sldId id="577" r:id="rId343"/>
    <p:sldId id="578" r:id="rId344"/>
    <p:sldId id="957" r:id="rId345"/>
    <p:sldId id="579" r:id="rId346"/>
    <p:sldId id="958" r:id="rId347"/>
    <p:sldId id="580" r:id="rId348"/>
    <p:sldId id="959" r:id="rId349"/>
    <p:sldId id="581" r:id="rId350"/>
    <p:sldId id="960" r:id="rId351"/>
    <p:sldId id="582" r:id="rId352"/>
    <p:sldId id="583" r:id="rId353"/>
    <p:sldId id="584" r:id="rId354"/>
    <p:sldId id="585" r:id="rId355"/>
    <p:sldId id="586" r:id="rId356"/>
    <p:sldId id="587" r:id="rId357"/>
    <p:sldId id="588" r:id="rId358"/>
    <p:sldId id="589" r:id="rId359"/>
    <p:sldId id="590" r:id="rId360"/>
    <p:sldId id="591" r:id="rId361"/>
    <p:sldId id="592" r:id="rId362"/>
    <p:sldId id="593" r:id="rId363"/>
    <p:sldId id="594" r:id="rId364"/>
    <p:sldId id="595" r:id="rId365"/>
    <p:sldId id="596" r:id="rId366"/>
    <p:sldId id="961" r:id="rId367"/>
    <p:sldId id="962" r:id="rId368"/>
    <p:sldId id="963" r:id="rId369"/>
    <p:sldId id="964" r:id="rId370"/>
    <p:sldId id="965" r:id="rId371"/>
    <p:sldId id="966" r:id="rId372"/>
    <p:sldId id="967" r:id="rId373"/>
    <p:sldId id="968" r:id="rId374"/>
    <p:sldId id="597" r:id="rId375"/>
    <p:sldId id="598" r:id="rId376"/>
    <p:sldId id="599" r:id="rId377"/>
    <p:sldId id="600" r:id="rId378"/>
    <p:sldId id="601" r:id="rId379"/>
    <p:sldId id="602" r:id="rId380"/>
    <p:sldId id="603" r:id="rId381"/>
    <p:sldId id="604" r:id="rId382"/>
    <p:sldId id="605" r:id="rId383"/>
    <p:sldId id="606" r:id="rId384"/>
    <p:sldId id="607" r:id="rId385"/>
    <p:sldId id="608" r:id="rId386"/>
    <p:sldId id="609" r:id="rId387"/>
    <p:sldId id="610" r:id="rId388"/>
    <p:sldId id="969" r:id="rId389"/>
    <p:sldId id="970" r:id="rId390"/>
    <p:sldId id="971" r:id="rId391"/>
    <p:sldId id="972" r:id="rId392"/>
    <p:sldId id="973" r:id="rId393"/>
    <p:sldId id="974" r:id="rId394"/>
    <p:sldId id="975" r:id="rId395"/>
    <p:sldId id="976" r:id="rId396"/>
    <p:sldId id="977" r:id="rId397"/>
    <p:sldId id="978" r:id="rId398"/>
    <p:sldId id="979" r:id="rId399"/>
    <p:sldId id="980" r:id="rId400"/>
    <p:sldId id="981" r:id="rId401"/>
    <p:sldId id="982" r:id="rId402"/>
    <p:sldId id="983" r:id="rId403"/>
    <p:sldId id="611" r:id="rId404"/>
    <p:sldId id="612" r:id="rId405"/>
    <p:sldId id="613" r:id="rId406"/>
    <p:sldId id="614" r:id="rId407"/>
    <p:sldId id="615" r:id="rId408"/>
    <p:sldId id="616" r:id="rId409"/>
    <p:sldId id="617" r:id="rId410"/>
    <p:sldId id="618" r:id="rId411"/>
    <p:sldId id="619" r:id="rId412"/>
    <p:sldId id="620" r:id="rId413"/>
    <p:sldId id="621" r:id="rId414"/>
    <p:sldId id="622" r:id="rId415"/>
    <p:sldId id="623" r:id="rId416"/>
    <p:sldId id="624" r:id="rId417"/>
    <p:sldId id="625" r:id="rId418"/>
    <p:sldId id="626" r:id="rId419"/>
    <p:sldId id="627" r:id="rId420"/>
    <p:sldId id="628" r:id="rId421"/>
    <p:sldId id="629" r:id="rId422"/>
    <p:sldId id="630" r:id="rId423"/>
    <p:sldId id="631" r:id="rId424"/>
    <p:sldId id="632" r:id="rId425"/>
    <p:sldId id="633" r:id="rId426"/>
    <p:sldId id="634" r:id="rId427"/>
    <p:sldId id="635" r:id="rId428"/>
    <p:sldId id="636" r:id="rId429"/>
    <p:sldId id="637" r:id="rId430"/>
    <p:sldId id="638" r:id="rId431"/>
    <p:sldId id="639" r:id="rId432"/>
    <p:sldId id="640" r:id="rId433"/>
    <p:sldId id="641" r:id="rId434"/>
    <p:sldId id="642" r:id="rId435"/>
    <p:sldId id="643" r:id="rId436"/>
    <p:sldId id="644" r:id="rId437"/>
    <p:sldId id="645" r:id="rId438"/>
    <p:sldId id="646" r:id="rId439"/>
    <p:sldId id="647" r:id="rId440"/>
    <p:sldId id="648" r:id="rId441"/>
    <p:sldId id="649" r:id="rId442"/>
    <p:sldId id="650" r:id="rId443"/>
    <p:sldId id="651" r:id="rId444"/>
    <p:sldId id="652" r:id="rId445"/>
    <p:sldId id="653" r:id="rId446"/>
    <p:sldId id="654" r:id="rId447"/>
    <p:sldId id="655" r:id="rId448"/>
    <p:sldId id="656" r:id="rId449"/>
    <p:sldId id="657" r:id="rId450"/>
    <p:sldId id="658" r:id="rId451"/>
    <p:sldId id="659" r:id="rId452"/>
    <p:sldId id="984" r:id="rId453"/>
    <p:sldId id="660" r:id="rId454"/>
    <p:sldId id="985" r:id="rId455"/>
    <p:sldId id="661" r:id="rId456"/>
    <p:sldId id="662" r:id="rId457"/>
    <p:sldId id="663" r:id="rId458"/>
    <p:sldId id="664" r:id="rId459"/>
    <p:sldId id="986" r:id="rId460"/>
    <p:sldId id="665" r:id="rId461"/>
    <p:sldId id="666" r:id="rId462"/>
    <p:sldId id="667" r:id="rId463"/>
    <p:sldId id="668" r:id="rId464"/>
    <p:sldId id="669" r:id="rId465"/>
    <p:sldId id="670" r:id="rId466"/>
    <p:sldId id="671" r:id="rId467"/>
    <p:sldId id="672" r:id="rId468"/>
    <p:sldId id="673" r:id="rId469"/>
    <p:sldId id="674" r:id="rId470"/>
    <p:sldId id="675" r:id="rId471"/>
    <p:sldId id="676" r:id="rId472"/>
    <p:sldId id="677" r:id="rId473"/>
    <p:sldId id="678" r:id="rId474"/>
    <p:sldId id="679" r:id="rId475"/>
    <p:sldId id="987" r:id="rId476"/>
    <p:sldId id="988" r:id="rId477"/>
    <p:sldId id="989" r:id="rId478"/>
    <p:sldId id="990" r:id="rId479"/>
    <p:sldId id="991" r:id="rId480"/>
    <p:sldId id="992" r:id="rId481"/>
    <p:sldId id="993" r:id="rId482"/>
    <p:sldId id="680" r:id="rId483"/>
    <p:sldId id="681" r:id="rId484"/>
    <p:sldId id="682" r:id="rId485"/>
    <p:sldId id="683" r:id="rId486"/>
    <p:sldId id="684" r:id="rId487"/>
    <p:sldId id="685" r:id="rId488"/>
    <p:sldId id="994" r:id="rId489"/>
    <p:sldId id="995" r:id="rId490"/>
    <p:sldId id="996" r:id="rId491"/>
    <p:sldId id="997" r:id="rId492"/>
    <p:sldId id="998" r:id="rId493"/>
    <p:sldId id="999" r:id="rId494"/>
    <p:sldId id="1000" r:id="rId495"/>
    <p:sldId id="1001" r:id="rId496"/>
    <p:sldId id="1002" r:id="rId497"/>
    <p:sldId id="1003" r:id="rId498"/>
    <p:sldId id="1004" r:id="rId499"/>
    <p:sldId id="686" r:id="rId500"/>
    <p:sldId id="687" r:id="rId501"/>
    <p:sldId id="688" r:id="rId502"/>
    <p:sldId id="689" r:id="rId503"/>
    <p:sldId id="690" r:id="rId504"/>
    <p:sldId id="691" r:id="rId505"/>
    <p:sldId id="692" r:id="rId506"/>
    <p:sldId id="693" r:id="rId507"/>
    <p:sldId id="694" r:id="rId508"/>
    <p:sldId id="695" r:id="rId509"/>
    <p:sldId id="696" r:id="rId510"/>
    <p:sldId id="697" r:id="rId511"/>
    <p:sldId id="698" r:id="rId512"/>
    <p:sldId id="699" r:id="rId513"/>
    <p:sldId id="700" r:id="rId514"/>
    <p:sldId id="701" r:id="rId515"/>
    <p:sldId id="702" r:id="rId516"/>
    <p:sldId id="703" r:id="rId517"/>
    <p:sldId id="704" r:id="rId518"/>
    <p:sldId id="705" r:id="rId519"/>
    <p:sldId id="706" r:id="rId520"/>
    <p:sldId id="707" r:id="rId521"/>
    <p:sldId id="708" r:id="rId522"/>
    <p:sldId id="709" r:id="rId523"/>
    <p:sldId id="710" r:id="rId524"/>
    <p:sldId id="711" r:id="rId525"/>
    <p:sldId id="712" r:id="rId526"/>
    <p:sldId id="713" r:id="rId527"/>
    <p:sldId id="714" r:id="rId52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1341"/>
    <a:srgbClr val="3215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15" autoAdjust="0"/>
    <p:restoredTop sz="94660"/>
  </p:normalViewPr>
  <p:slideViewPr>
    <p:cSldViewPr snapToGrid="0">
      <p:cViewPr varScale="1">
        <p:scale>
          <a:sx n="82" d="100"/>
          <a:sy n="82" d="100"/>
        </p:scale>
        <p:origin x="912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99" Type="http://schemas.openxmlformats.org/officeDocument/2006/relationships/slide" Target="slides/slide298.xml"/><Relationship Id="rId21" Type="http://schemas.openxmlformats.org/officeDocument/2006/relationships/slide" Target="slides/slide20.xml"/><Relationship Id="rId63" Type="http://schemas.openxmlformats.org/officeDocument/2006/relationships/slide" Target="slides/slide62.xml"/><Relationship Id="rId159" Type="http://schemas.openxmlformats.org/officeDocument/2006/relationships/slide" Target="slides/slide158.xml"/><Relationship Id="rId324" Type="http://schemas.openxmlformats.org/officeDocument/2006/relationships/slide" Target="slides/slide323.xml"/><Relationship Id="rId366" Type="http://schemas.openxmlformats.org/officeDocument/2006/relationships/slide" Target="slides/slide365.xml"/><Relationship Id="rId531" Type="http://schemas.openxmlformats.org/officeDocument/2006/relationships/theme" Target="theme/theme1.xml"/><Relationship Id="rId170" Type="http://schemas.openxmlformats.org/officeDocument/2006/relationships/slide" Target="slides/slide169.xml"/><Relationship Id="rId226" Type="http://schemas.openxmlformats.org/officeDocument/2006/relationships/slide" Target="slides/slide225.xml"/><Relationship Id="rId433" Type="http://schemas.openxmlformats.org/officeDocument/2006/relationships/slide" Target="slides/slide432.xml"/><Relationship Id="rId268" Type="http://schemas.openxmlformats.org/officeDocument/2006/relationships/slide" Target="slides/slide267.xml"/><Relationship Id="rId475" Type="http://schemas.openxmlformats.org/officeDocument/2006/relationships/slide" Target="slides/slide474.xml"/><Relationship Id="rId32" Type="http://schemas.openxmlformats.org/officeDocument/2006/relationships/slide" Target="slides/slide31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335" Type="http://schemas.openxmlformats.org/officeDocument/2006/relationships/slide" Target="slides/slide334.xml"/><Relationship Id="rId377" Type="http://schemas.openxmlformats.org/officeDocument/2006/relationships/slide" Target="slides/slide376.xml"/><Relationship Id="rId500" Type="http://schemas.openxmlformats.org/officeDocument/2006/relationships/slide" Target="slides/slide499.xml"/><Relationship Id="rId5" Type="http://schemas.openxmlformats.org/officeDocument/2006/relationships/slide" Target="slides/slide4.xml"/><Relationship Id="rId181" Type="http://schemas.openxmlformats.org/officeDocument/2006/relationships/slide" Target="slides/slide180.xml"/><Relationship Id="rId237" Type="http://schemas.openxmlformats.org/officeDocument/2006/relationships/slide" Target="slides/slide236.xml"/><Relationship Id="rId402" Type="http://schemas.openxmlformats.org/officeDocument/2006/relationships/slide" Target="slides/slide401.xml"/><Relationship Id="rId279" Type="http://schemas.openxmlformats.org/officeDocument/2006/relationships/slide" Target="slides/slide278.xml"/><Relationship Id="rId444" Type="http://schemas.openxmlformats.org/officeDocument/2006/relationships/slide" Target="slides/slide443.xml"/><Relationship Id="rId486" Type="http://schemas.openxmlformats.org/officeDocument/2006/relationships/slide" Target="slides/slide485.xml"/><Relationship Id="rId43" Type="http://schemas.openxmlformats.org/officeDocument/2006/relationships/slide" Target="slides/slide42.xml"/><Relationship Id="rId139" Type="http://schemas.openxmlformats.org/officeDocument/2006/relationships/slide" Target="slides/slide138.xml"/><Relationship Id="rId290" Type="http://schemas.openxmlformats.org/officeDocument/2006/relationships/slide" Target="slides/slide289.xml"/><Relationship Id="rId304" Type="http://schemas.openxmlformats.org/officeDocument/2006/relationships/slide" Target="slides/slide303.xml"/><Relationship Id="rId346" Type="http://schemas.openxmlformats.org/officeDocument/2006/relationships/slide" Target="slides/slide345.xml"/><Relationship Id="rId388" Type="http://schemas.openxmlformats.org/officeDocument/2006/relationships/slide" Target="slides/slide387.xml"/><Relationship Id="rId511" Type="http://schemas.openxmlformats.org/officeDocument/2006/relationships/slide" Target="slides/slide510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413" Type="http://schemas.openxmlformats.org/officeDocument/2006/relationships/slide" Target="slides/slide412.xml"/><Relationship Id="rId248" Type="http://schemas.openxmlformats.org/officeDocument/2006/relationships/slide" Target="slides/slide247.xml"/><Relationship Id="rId455" Type="http://schemas.openxmlformats.org/officeDocument/2006/relationships/slide" Target="slides/slide454.xml"/><Relationship Id="rId497" Type="http://schemas.openxmlformats.org/officeDocument/2006/relationships/slide" Target="slides/slide496.xml"/><Relationship Id="rId12" Type="http://schemas.openxmlformats.org/officeDocument/2006/relationships/slide" Target="slides/slide11.xml"/><Relationship Id="rId108" Type="http://schemas.openxmlformats.org/officeDocument/2006/relationships/slide" Target="slides/slide107.xml"/><Relationship Id="rId315" Type="http://schemas.openxmlformats.org/officeDocument/2006/relationships/slide" Target="slides/slide314.xml"/><Relationship Id="rId357" Type="http://schemas.openxmlformats.org/officeDocument/2006/relationships/slide" Target="slides/slide356.xml"/><Relationship Id="rId522" Type="http://schemas.openxmlformats.org/officeDocument/2006/relationships/slide" Target="slides/slide521.xml"/><Relationship Id="rId54" Type="http://schemas.openxmlformats.org/officeDocument/2006/relationships/slide" Target="slides/slide53.xml"/><Relationship Id="rId96" Type="http://schemas.openxmlformats.org/officeDocument/2006/relationships/slide" Target="slides/slide95.xml"/><Relationship Id="rId161" Type="http://schemas.openxmlformats.org/officeDocument/2006/relationships/slide" Target="slides/slide160.xml"/><Relationship Id="rId217" Type="http://schemas.openxmlformats.org/officeDocument/2006/relationships/slide" Target="slides/slide216.xml"/><Relationship Id="rId399" Type="http://schemas.openxmlformats.org/officeDocument/2006/relationships/slide" Target="slides/slide398.xml"/><Relationship Id="rId259" Type="http://schemas.openxmlformats.org/officeDocument/2006/relationships/slide" Target="slides/slide258.xml"/><Relationship Id="rId424" Type="http://schemas.openxmlformats.org/officeDocument/2006/relationships/slide" Target="slides/slide423.xml"/><Relationship Id="rId466" Type="http://schemas.openxmlformats.org/officeDocument/2006/relationships/slide" Target="slides/slide46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270" Type="http://schemas.openxmlformats.org/officeDocument/2006/relationships/slide" Target="slides/slide269.xml"/><Relationship Id="rId326" Type="http://schemas.openxmlformats.org/officeDocument/2006/relationships/slide" Target="slides/slide325.xml"/><Relationship Id="rId65" Type="http://schemas.openxmlformats.org/officeDocument/2006/relationships/slide" Target="slides/slide64.xml"/><Relationship Id="rId130" Type="http://schemas.openxmlformats.org/officeDocument/2006/relationships/slide" Target="slides/slide129.xml"/><Relationship Id="rId368" Type="http://schemas.openxmlformats.org/officeDocument/2006/relationships/slide" Target="slides/slide367.xml"/><Relationship Id="rId172" Type="http://schemas.openxmlformats.org/officeDocument/2006/relationships/slide" Target="slides/slide171.xml"/><Relationship Id="rId228" Type="http://schemas.openxmlformats.org/officeDocument/2006/relationships/slide" Target="slides/slide227.xml"/><Relationship Id="rId435" Type="http://schemas.openxmlformats.org/officeDocument/2006/relationships/slide" Target="slides/slide434.xml"/><Relationship Id="rId477" Type="http://schemas.openxmlformats.org/officeDocument/2006/relationships/slide" Target="slides/slide476.xml"/><Relationship Id="rId281" Type="http://schemas.openxmlformats.org/officeDocument/2006/relationships/slide" Target="slides/slide280.xml"/><Relationship Id="rId337" Type="http://schemas.openxmlformats.org/officeDocument/2006/relationships/slide" Target="slides/slide336.xml"/><Relationship Id="rId502" Type="http://schemas.openxmlformats.org/officeDocument/2006/relationships/slide" Target="slides/slide501.xml"/><Relationship Id="rId34" Type="http://schemas.openxmlformats.org/officeDocument/2006/relationships/slide" Target="slides/slide33.xml"/><Relationship Id="rId76" Type="http://schemas.openxmlformats.org/officeDocument/2006/relationships/slide" Target="slides/slide75.xml"/><Relationship Id="rId141" Type="http://schemas.openxmlformats.org/officeDocument/2006/relationships/slide" Target="slides/slide140.xml"/><Relationship Id="rId379" Type="http://schemas.openxmlformats.org/officeDocument/2006/relationships/slide" Target="slides/slide378.xml"/><Relationship Id="rId7" Type="http://schemas.openxmlformats.org/officeDocument/2006/relationships/slide" Target="slides/slide6.xml"/><Relationship Id="rId183" Type="http://schemas.openxmlformats.org/officeDocument/2006/relationships/slide" Target="slides/slide182.xml"/><Relationship Id="rId239" Type="http://schemas.openxmlformats.org/officeDocument/2006/relationships/slide" Target="slides/slide238.xml"/><Relationship Id="rId390" Type="http://schemas.openxmlformats.org/officeDocument/2006/relationships/slide" Target="slides/slide389.xml"/><Relationship Id="rId404" Type="http://schemas.openxmlformats.org/officeDocument/2006/relationships/slide" Target="slides/slide403.xml"/><Relationship Id="rId446" Type="http://schemas.openxmlformats.org/officeDocument/2006/relationships/slide" Target="slides/slide445.xml"/><Relationship Id="rId250" Type="http://schemas.openxmlformats.org/officeDocument/2006/relationships/slide" Target="slides/slide249.xml"/><Relationship Id="rId292" Type="http://schemas.openxmlformats.org/officeDocument/2006/relationships/slide" Target="slides/slide291.xml"/><Relationship Id="rId306" Type="http://schemas.openxmlformats.org/officeDocument/2006/relationships/slide" Target="slides/slide305.xml"/><Relationship Id="rId488" Type="http://schemas.openxmlformats.org/officeDocument/2006/relationships/slide" Target="slides/slide487.xml"/><Relationship Id="rId45" Type="http://schemas.openxmlformats.org/officeDocument/2006/relationships/slide" Target="slides/slide44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348" Type="http://schemas.openxmlformats.org/officeDocument/2006/relationships/slide" Target="slides/slide347.xml"/><Relationship Id="rId513" Type="http://schemas.openxmlformats.org/officeDocument/2006/relationships/slide" Target="slides/slide512.xml"/><Relationship Id="rId152" Type="http://schemas.openxmlformats.org/officeDocument/2006/relationships/slide" Target="slides/slide151.xml"/><Relationship Id="rId194" Type="http://schemas.openxmlformats.org/officeDocument/2006/relationships/slide" Target="slides/slide193.xml"/><Relationship Id="rId208" Type="http://schemas.openxmlformats.org/officeDocument/2006/relationships/slide" Target="slides/slide207.xml"/><Relationship Id="rId415" Type="http://schemas.openxmlformats.org/officeDocument/2006/relationships/slide" Target="slides/slide414.xml"/><Relationship Id="rId457" Type="http://schemas.openxmlformats.org/officeDocument/2006/relationships/slide" Target="slides/slide456.xml"/><Relationship Id="rId261" Type="http://schemas.openxmlformats.org/officeDocument/2006/relationships/slide" Target="slides/slide260.xml"/><Relationship Id="rId499" Type="http://schemas.openxmlformats.org/officeDocument/2006/relationships/slide" Target="slides/slide498.xml"/><Relationship Id="rId14" Type="http://schemas.openxmlformats.org/officeDocument/2006/relationships/slide" Target="slides/slide13.xml"/><Relationship Id="rId56" Type="http://schemas.openxmlformats.org/officeDocument/2006/relationships/slide" Target="slides/slide55.xml"/><Relationship Id="rId317" Type="http://schemas.openxmlformats.org/officeDocument/2006/relationships/slide" Target="slides/slide316.xml"/><Relationship Id="rId359" Type="http://schemas.openxmlformats.org/officeDocument/2006/relationships/slide" Target="slides/slide358.xml"/><Relationship Id="rId524" Type="http://schemas.openxmlformats.org/officeDocument/2006/relationships/slide" Target="slides/slide523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63" Type="http://schemas.openxmlformats.org/officeDocument/2006/relationships/slide" Target="slides/slide162.xml"/><Relationship Id="rId219" Type="http://schemas.openxmlformats.org/officeDocument/2006/relationships/slide" Target="slides/slide218.xml"/><Relationship Id="rId370" Type="http://schemas.openxmlformats.org/officeDocument/2006/relationships/slide" Target="slides/slide369.xml"/><Relationship Id="rId426" Type="http://schemas.openxmlformats.org/officeDocument/2006/relationships/slide" Target="slides/slide425.xml"/><Relationship Id="rId230" Type="http://schemas.openxmlformats.org/officeDocument/2006/relationships/slide" Target="slides/slide229.xml"/><Relationship Id="rId251" Type="http://schemas.openxmlformats.org/officeDocument/2006/relationships/slide" Target="slides/slide250.xml"/><Relationship Id="rId468" Type="http://schemas.openxmlformats.org/officeDocument/2006/relationships/slide" Target="slides/slide467.xml"/><Relationship Id="rId489" Type="http://schemas.openxmlformats.org/officeDocument/2006/relationships/slide" Target="slides/slide488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72" Type="http://schemas.openxmlformats.org/officeDocument/2006/relationships/slide" Target="slides/slide271.xml"/><Relationship Id="rId293" Type="http://schemas.openxmlformats.org/officeDocument/2006/relationships/slide" Target="slides/slide292.xml"/><Relationship Id="rId307" Type="http://schemas.openxmlformats.org/officeDocument/2006/relationships/slide" Target="slides/slide306.xml"/><Relationship Id="rId328" Type="http://schemas.openxmlformats.org/officeDocument/2006/relationships/slide" Target="slides/slide327.xml"/><Relationship Id="rId349" Type="http://schemas.openxmlformats.org/officeDocument/2006/relationships/slide" Target="slides/slide348.xml"/><Relationship Id="rId514" Type="http://schemas.openxmlformats.org/officeDocument/2006/relationships/slide" Target="slides/slide513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360" Type="http://schemas.openxmlformats.org/officeDocument/2006/relationships/slide" Target="slides/slide359.xml"/><Relationship Id="rId381" Type="http://schemas.openxmlformats.org/officeDocument/2006/relationships/slide" Target="slides/slide380.xml"/><Relationship Id="rId416" Type="http://schemas.openxmlformats.org/officeDocument/2006/relationships/slide" Target="slides/slide415.xml"/><Relationship Id="rId220" Type="http://schemas.openxmlformats.org/officeDocument/2006/relationships/slide" Target="slides/slide219.xml"/><Relationship Id="rId241" Type="http://schemas.openxmlformats.org/officeDocument/2006/relationships/slide" Target="slides/slide240.xml"/><Relationship Id="rId437" Type="http://schemas.openxmlformats.org/officeDocument/2006/relationships/slide" Target="slides/slide436.xml"/><Relationship Id="rId458" Type="http://schemas.openxmlformats.org/officeDocument/2006/relationships/slide" Target="slides/slide457.xml"/><Relationship Id="rId479" Type="http://schemas.openxmlformats.org/officeDocument/2006/relationships/slide" Target="slides/slide478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262" Type="http://schemas.openxmlformats.org/officeDocument/2006/relationships/slide" Target="slides/slide261.xml"/><Relationship Id="rId283" Type="http://schemas.openxmlformats.org/officeDocument/2006/relationships/slide" Target="slides/slide282.xml"/><Relationship Id="rId318" Type="http://schemas.openxmlformats.org/officeDocument/2006/relationships/slide" Target="slides/slide317.xml"/><Relationship Id="rId339" Type="http://schemas.openxmlformats.org/officeDocument/2006/relationships/slide" Target="slides/slide338.xml"/><Relationship Id="rId490" Type="http://schemas.openxmlformats.org/officeDocument/2006/relationships/slide" Target="slides/slide489.xml"/><Relationship Id="rId504" Type="http://schemas.openxmlformats.org/officeDocument/2006/relationships/slide" Target="slides/slide503.xml"/><Relationship Id="rId525" Type="http://schemas.openxmlformats.org/officeDocument/2006/relationships/slide" Target="slides/slide524.xml"/><Relationship Id="rId78" Type="http://schemas.openxmlformats.org/officeDocument/2006/relationships/slide" Target="slides/slide77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64" Type="http://schemas.openxmlformats.org/officeDocument/2006/relationships/slide" Target="slides/slide163.xml"/><Relationship Id="rId185" Type="http://schemas.openxmlformats.org/officeDocument/2006/relationships/slide" Target="slides/slide184.xml"/><Relationship Id="rId350" Type="http://schemas.openxmlformats.org/officeDocument/2006/relationships/slide" Target="slides/slide349.xml"/><Relationship Id="rId371" Type="http://schemas.openxmlformats.org/officeDocument/2006/relationships/slide" Target="slides/slide370.xml"/><Relationship Id="rId406" Type="http://schemas.openxmlformats.org/officeDocument/2006/relationships/slide" Target="slides/slide405.xml"/><Relationship Id="rId9" Type="http://schemas.openxmlformats.org/officeDocument/2006/relationships/slide" Target="slides/slide8.xml"/><Relationship Id="rId210" Type="http://schemas.openxmlformats.org/officeDocument/2006/relationships/slide" Target="slides/slide209.xml"/><Relationship Id="rId392" Type="http://schemas.openxmlformats.org/officeDocument/2006/relationships/slide" Target="slides/slide391.xml"/><Relationship Id="rId427" Type="http://schemas.openxmlformats.org/officeDocument/2006/relationships/slide" Target="slides/slide426.xml"/><Relationship Id="rId448" Type="http://schemas.openxmlformats.org/officeDocument/2006/relationships/slide" Target="slides/slide447.xml"/><Relationship Id="rId469" Type="http://schemas.openxmlformats.org/officeDocument/2006/relationships/slide" Target="slides/slide468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252" Type="http://schemas.openxmlformats.org/officeDocument/2006/relationships/slide" Target="slides/slide251.xml"/><Relationship Id="rId273" Type="http://schemas.openxmlformats.org/officeDocument/2006/relationships/slide" Target="slides/slide272.xml"/><Relationship Id="rId294" Type="http://schemas.openxmlformats.org/officeDocument/2006/relationships/slide" Target="slides/slide293.xml"/><Relationship Id="rId308" Type="http://schemas.openxmlformats.org/officeDocument/2006/relationships/slide" Target="slides/slide307.xml"/><Relationship Id="rId329" Type="http://schemas.openxmlformats.org/officeDocument/2006/relationships/slide" Target="slides/slide328.xml"/><Relationship Id="rId480" Type="http://schemas.openxmlformats.org/officeDocument/2006/relationships/slide" Target="slides/slide479.xml"/><Relationship Id="rId515" Type="http://schemas.openxmlformats.org/officeDocument/2006/relationships/slide" Target="slides/slide514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340" Type="http://schemas.openxmlformats.org/officeDocument/2006/relationships/slide" Target="slides/slide339.xml"/><Relationship Id="rId361" Type="http://schemas.openxmlformats.org/officeDocument/2006/relationships/slide" Target="slides/slide360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382" Type="http://schemas.openxmlformats.org/officeDocument/2006/relationships/slide" Target="slides/slide381.xml"/><Relationship Id="rId417" Type="http://schemas.openxmlformats.org/officeDocument/2006/relationships/slide" Target="slides/slide416.xml"/><Relationship Id="rId438" Type="http://schemas.openxmlformats.org/officeDocument/2006/relationships/slide" Target="slides/slide437.xml"/><Relationship Id="rId459" Type="http://schemas.openxmlformats.org/officeDocument/2006/relationships/slide" Target="slides/slide458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242" Type="http://schemas.openxmlformats.org/officeDocument/2006/relationships/slide" Target="slides/slide241.xml"/><Relationship Id="rId263" Type="http://schemas.openxmlformats.org/officeDocument/2006/relationships/slide" Target="slides/slide262.xml"/><Relationship Id="rId284" Type="http://schemas.openxmlformats.org/officeDocument/2006/relationships/slide" Target="slides/slide283.xml"/><Relationship Id="rId319" Type="http://schemas.openxmlformats.org/officeDocument/2006/relationships/slide" Target="slides/slide318.xml"/><Relationship Id="rId470" Type="http://schemas.openxmlformats.org/officeDocument/2006/relationships/slide" Target="slides/slide469.xml"/><Relationship Id="rId491" Type="http://schemas.openxmlformats.org/officeDocument/2006/relationships/slide" Target="slides/slide490.xml"/><Relationship Id="rId505" Type="http://schemas.openxmlformats.org/officeDocument/2006/relationships/slide" Target="slides/slide504.xml"/><Relationship Id="rId526" Type="http://schemas.openxmlformats.org/officeDocument/2006/relationships/slide" Target="slides/slide52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330" Type="http://schemas.openxmlformats.org/officeDocument/2006/relationships/slide" Target="slides/slide329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351" Type="http://schemas.openxmlformats.org/officeDocument/2006/relationships/slide" Target="slides/slide350.xml"/><Relationship Id="rId372" Type="http://schemas.openxmlformats.org/officeDocument/2006/relationships/slide" Target="slides/slide371.xml"/><Relationship Id="rId393" Type="http://schemas.openxmlformats.org/officeDocument/2006/relationships/slide" Target="slides/slide392.xml"/><Relationship Id="rId407" Type="http://schemas.openxmlformats.org/officeDocument/2006/relationships/slide" Target="slides/slide406.xml"/><Relationship Id="rId428" Type="http://schemas.openxmlformats.org/officeDocument/2006/relationships/slide" Target="slides/slide427.xml"/><Relationship Id="rId449" Type="http://schemas.openxmlformats.org/officeDocument/2006/relationships/slide" Target="slides/slide448.xml"/><Relationship Id="rId211" Type="http://schemas.openxmlformats.org/officeDocument/2006/relationships/slide" Target="slides/slide210.xml"/><Relationship Id="rId232" Type="http://schemas.openxmlformats.org/officeDocument/2006/relationships/slide" Target="slides/slide231.xml"/><Relationship Id="rId253" Type="http://schemas.openxmlformats.org/officeDocument/2006/relationships/slide" Target="slides/slide252.xml"/><Relationship Id="rId274" Type="http://schemas.openxmlformats.org/officeDocument/2006/relationships/slide" Target="slides/slide273.xml"/><Relationship Id="rId295" Type="http://schemas.openxmlformats.org/officeDocument/2006/relationships/slide" Target="slides/slide294.xml"/><Relationship Id="rId309" Type="http://schemas.openxmlformats.org/officeDocument/2006/relationships/slide" Target="slides/slide308.xml"/><Relationship Id="rId460" Type="http://schemas.openxmlformats.org/officeDocument/2006/relationships/slide" Target="slides/slide459.xml"/><Relationship Id="rId481" Type="http://schemas.openxmlformats.org/officeDocument/2006/relationships/slide" Target="slides/slide480.xml"/><Relationship Id="rId516" Type="http://schemas.openxmlformats.org/officeDocument/2006/relationships/slide" Target="slides/slide515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320" Type="http://schemas.openxmlformats.org/officeDocument/2006/relationships/slide" Target="slides/slide319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341" Type="http://schemas.openxmlformats.org/officeDocument/2006/relationships/slide" Target="slides/slide340.xml"/><Relationship Id="rId362" Type="http://schemas.openxmlformats.org/officeDocument/2006/relationships/slide" Target="slides/slide361.xml"/><Relationship Id="rId383" Type="http://schemas.openxmlformats.org/officeDocument/2006/relationships/slide" Target="slides/slide382.xml"/><Relationship Id="rId418" Type="http://schemas.openxmlformats.org/officeDocument/2006/relationships/slide" Target="slides/slide417.xml"/><Relationship Id="rId439" Type="http://schemas.openxmlformats.org/officeDocument/2006/relationships/slide" Target="slides/slide438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243" Type="http://schemas.openxmlformats.org/officeDocument/2006/relationships/slide" Target="slides/slide242.xml"/><Relationship Id="rId264" Type="http://schemas.openxmlformats.org/officeDocument/2006/relationships/slide" Target="slides/slide263.xml"/><Relationship Id="rId285" Type="http://schemas.openxmlformats.org/officeDocument/2006/relationships/slide" Target="slides/slide284.xml"/><Relationship Id="rId450" Type="http://schemas.openxmlformats.org/officeDocument/2006/relationships/slide" Target="slides/slide449.xml"/><Relationship Id="rId471" Type="http://schemas.openxmlformats.org/officeDocument/2006/relationships/slide" Target="slides/slide470.xml"/><Relationship Id="rId506" Type="http://schemas.openxmlformats.org/officeDocument/2006/relationships/slide" Target="slides/slide505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310" Type="http://schemas.openxmlformats.org/officeDocument/2006/relationships/slide" Target="slides/slide309.xml"/><Relationship Id="rId492" Type="http://schemas.openxmlformats.org/officeDocument/2006/relationships/slide" Target="slides/slide491.xml"/><Relationship Id="rId527" Type="http://schemas.openxmlformats.org/officeDocument/2006/relationships/slide" Target="slides/slide526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331" Type="http://schemas.openxmlformats.org/officeDocument/2006/relationships/slide" Target="slides/slide330.xml"/><Relationship Id="rId352" Type="http://schemas.openxmlformats.org/officeDocument/2006/relationships/slide" Target="slides/slide351.xml"/><Relationship Id="rId373" Type="http://schemas.openxmlformats.org/officeDocument/2006/relationships/slide" Target="slides/slide372.xml"/><Relationship Id="rId394" Type="http://schemas.openxmlformats.org/officeDocument/2006/relationships/slide" Target="slides/slide393.xml"/><Relationship Id="rId408" Type="http://schemas.openxmlformats.org/officeDocument/2006/relationships/slide" Target="slides/slide407.xml"/><Relationship Id="rId429" Type="http://schemas.openxmlformats.org/officeDocument/2006/relationships/slide" Target="slides/slide428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33" Type="http://schemas.openxmlformats.org/officeDocument/2006/relationships/slide" Target="slides/slide232.xml"/><Relationship Id="rId254" Type="http://schemas.openxmlformats.org/officeDocument/2006/relationships/slide" Target="slides/slide253.xml"/><Relationship Id="rId440" Type="http://schemas.openxmlformats.org/officeDocument/2006/relationships/slide" Target="slides/slide439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275" Type="http://schemas.openxmlformats.org/officeDocument/2006/relationships/slide" Target="slides/slide274.xml"/><Relationship Id="rId296" Type="http://schemas.openxmlformats.org/officeDocument/2006/relationships/slide" Target="slides/slide295.xml"/><Relationship Id="rId300" Type="http://schemas.openxmlformats.org/officeDocument/2006/relationships/slide" Target="slides/slide299.xml"/><Relationship Id="rId461" Type="http://schemas.openxmlformats.org/officeDocument/2006/relationships/slide" Target="slides/slide460.xml"/><Relationship Id="rId482" Type="http://schemas.openxmlformats.org/officeDocument/2006/relationships/slide" Target="slides/slide481.xml"/><Relationship Id="rId517" Type="http://schemas.openxmlformats.org/officeDocument/2006/relationships/slide" Target="slides/slide516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321" Type="http://schemas.openxmlformats.org/officeDocument/2006/relationships/slide" Target="slides/slide320.xml"/><Relationship Id="rId342" Type="http://schemas.openxmlformats.org/officeDocument/2006/relationships/slide" Target="slides/slide341.xml"/><Relationship Id="rId363" Type="http://schemas.openxmlformats.org/officeDocument/2006/relationships/slide" Target="slides/slide362.xml"/><Relationship Id="rId384" Type="http://schemas.openxmlformats.org/officeDocument/2006/relationships/slide" Target="slides/slide383.xml"/><Relationship Id="rId419" Type="http://schemas.openxmlformats.org/officeDocument/2006/relationships/slide" Target="slides/slide418.xml"/><Relationship Id="rId202" Type="http://schemas.openxmlformats.org/officeDocument/2006/relationships/slide" Target="slides/slide201.xml"/><Relationship Id="rId223" Type="http://schemas.openxmlformats.org/officeDocument/2006/relationships/slide" Target="slides/slide222.xml"/><Relationship Id="rId244" Type="http://schemas.openxmlformats.org/officeDocument/2006/relationships/slide" Target="slides/slide243.xml"/><Relationship Id="rId430" Type="http://schemas.openxmlformats.org/officeDocument/2006/relationships/slide" Target="slides/slide429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265" Type="http://schemas.openxmlformats.org/officeDocument/2006/relationships/slide" Target="slides/slide264.xml"/><Relationship Id="rId286" Type="http://schemas.openxmlformats.org/officeDocument/2006/relationships/slide" Target="slides/slide285.xml"/><Relationship Id="rId451" Type="http://schemas.openxmlformats.org/officeDocument/2006/relationships/slide" Target="slides/slide450.xml"/><Relationship Id="rId472" Type="http://schemas.openxmlformats.org/officeDocument/2006/relationships/slide" Target="slides/slide471.xml"/><Relationship Id="rId493" Type="http://schemas.openxmlformats.org/officeDocument/2006/relationships/slide" Target="slides/slide492.xml"/><Relationship Id="rId507" Type="http://schemas.openxmlformats.org/officeDocument/2006/relationships/slide" Target="slides/slide506.xml"/><Relationship Id="rId528" Type="http://schemas.openxmlformats.org/officeDocument/2006/relationships/slide" Target="slides/slide527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311" Type="http://schemas.openxmlformats.org/officeDocument/2006/relationships/slide" Target="slides/slide310.xml"/><Relationship Id="rId332" Type="http://schemas.openxmlformats.org/officeDocument/2006/relationships/slide" Target="slides/slide331.xml"/><Relationship Id="rId353" Type="http://schemas.openxmlformats.org/officeDocument/2006/relationships/slide" Target="slides/slide352.xml"/><Relationship Id="rId374" Type="http://schemas.openxmlformats.org/officeDocument/2006/relationships/slide" Target="slides/slide373.xml"/><Relationship Id="rId395" Type="http://schemas.openxmlformats.org/officeDocument/2006/relationships/slide" Target="slides/slide394.xml"/><Relationship Id="rId409" Type="http://schemas.openxmlformats.org/officeDocument/2006/relationships/slide" Target="slides/slide408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13" Type="http://schemas.openxmlformats.org/officeDocument/2006/relationships/slide" Target="slides/slide212.xml"/><Relationship Id="rId234" Type="http://schemas.openxmlformats.org/officeDocument/2006/relationships/slide" Target="slides/slide233.xml"/><Relationship Id="rId420" Type="http://schemas.openxmlformats.org/officeDocument/2006/relationships/slide" Target="slides/slide419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55" Type="http://schemas.openxmlformats.org/officeDocument/2006/relationships/slide" Target="slides/slide254.xml"/><Relationship Id="rId276" Type="http://schemas.openxmlformats.org/officeDocument/2006/relationships/slide" Target="slides/slide275.xml"/><Relationship Id="rId297" Type="http://schemas.openxmlformats.org/officeDocument/2006/relationships/slide" Target="slides/slide296.xml"/><Relationship Id="rId441" Type="http://schemas.openxmlformats.org/officeDocument/2006/relationships/slide" Target="slides/slide440.xml"/><Relationship Id="rId462" Type="http://schemas.openxmlformats.org/officeDocument/2006/relationships/slide" Target="slides/slide461.xml"/><Relationship Id="rId483" Type="http://schemas.openxmlformats.org/officeDocument/2006/relationships/slide" Target="slides/slide482.xml"/><Relationship Id="rId518" Type="http://schemas.openxmlformats.org/officeDocument/2006/relationships/slide" Target="slides/slide517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301" Type="http://schemas.openxmlformats.org/officeDocument/2006/relationships/slide" Target="slides/slide300.xml"/><Relationship Id="rId322" Type="http://schemas.openxmlformats.org/officeDocument/2006/relationships/slide" Target="slides/slide321.xml"/><Relationship Id="rId343" Type="http://schemas.openxmlformats.org/officeDocument/2006/relationships/slide" Target="slides/slide342.xml"/><Relationship Id="rId364" Type="http://schemas.openxmlformats.org/officeDocument/2006/relationships/slide" Target="slides/slide363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385" Type="http://schemas.openxmlformats.org/officeDocument/2006/relationships/slide" Target="slides/slide384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245" Type="http://schemas.openxmlformats.org/officeDocument/2006/relationships/slide" Target="slides/slide244.xml"/><Relationship Id="rId266" Type="http://schemas.openxmlformats.org/officeDocument/2006/relationships/slide" Target="slides/slide265.xml"/><Relationship Id="rId287" Type="http://schemas.openxmlformats.org/officeDocument/2006/relationships/slide" Target="slides/slide286.xml"/><Relationship Id="rId410" Type="http://schemas.openxmlformats.org/officeDocument/2006/relationships/slide" Target="slides/slide409.xml"/><Relationship Id="rId431" Type="http://schemas.openxmlformats.org/officeDocument/2006/relationships/slide" Target="slides/slide430.xml"/><Relationship Id="rId452" Type="http://schemas.openxmlformats.org/officeDocument/2006/relationships/slide" Target="slides/slide451.xml"/><Relationship Id="rId473" Type="http://schemas.openxmlformats.org/officeDocument/2006/relationships/slide" Target="slides/slide472.xml"/><Relationship Id="rId494" Type="http://schemas.openxmlformats.org/officeDocument/2006/relationships/slide" Target="slides/slide493.xml"/><Relationship Id="rId508" Type="http://schemas.openxmlformats.org/officeDocument/2006/relationships/slide" Target="slides/slide507.xml"/><Relationship Id="rId529" Type="http://schemas.openxmlformats.org/officeDocument/2006/relationships/presProps" Target="presProps.xml"/><Relationship Id="rId30" Type="http://schemas.openxmlformats.org/officeDocument/2006/relationships/slide" Target="slides/slide2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312" Type="http://schemas.openxmlformats.org/officeDocument/2006/relationships/slide" Target="slides/slide311.xml"/><Relationship Id="rId333" Type="http://schemas.openxmlformats.org/officeDocument/2006/relationships/slide" Target="slides/slide332.xml"/><Relationship Id="rId354" Type="http://schemas.openxmlformats.org/officeDocument/2006/relationships/slide" Target="slides/slide353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189" Type="http://schemas.openxmlformats.org/officeDocument/2006/relationships/slide" Target="slides/slide188.xml"/><Relationship Id="rId375" Type="http://schemas.openxmlformats.org/officeDocument/2006/relationships/slide" Target="slides/slide374.xml"/><Relationship Id="rId396" Type="http://schemas.openxmlformats.org/officeDocument/2006/relationships/slide" Target="slides/slide395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5" Type="http://schemas.openxmlformats.org/officeDocument/2006/relationships/slide" Target="slides/slide234.xml"/><Relationship Id="rId256" Type="http://schemas.openxmlformats.org/officeDocument/2006/relationships/slide" Target="slides/slide255.xml"/><Relationship Id="rId277" Type="http://schemas.openxmlformats.org/officeDocument/2006/relationships/slide" Target="slides/slide276.xml"/><Relationship Id="rId298" Type="http://schemas.openxmlformats.org/officeDocument/2006/relationships/slide" Target="slides/slide297.xml"/><Relationship Id="rId400" Type="http://schemas.openxmlformats.org/officeDocument/2006/relationships/slide" Target="slides/slide399.xml"/><Relationship Id="rId421" Type="http://schemas.openxmlformats.org/officeDocument/2006/relationships/slide" Target="slides/slide420.xml"/><Relationship Id="rId442" Type="http://schemas.openxmlformats.org/officeDocument/2006/relationships/slide" Target="slides/slide441.xml"/><Relationship Id="rId463" Type="http://schemas.openxmlformats.org/officeDocument/2006/relationships/slide" Target="slides/slide462.xml"/><Relationship Id="rId484" Type="http://schemas.openxmlformats.org/officeDocument/2006/relationships/slide" Target="slides/slide483.xml"/><Relationship Id="rId519" Type="http://schemas.openxmlformats.org/officeDocument/2006/relationships/slide" Target="slides/slide518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302" Type="http://schemas.openxmlformats.org/officeDocument/2006/relationships/slide" Target="slides/slide301.xml"/><Relationship Id="rId323" Type="http://schemas.openxmlformats.org/officeDocument/2006/relationships/slide" Target="slides/slide322.xml"/><Relationship Id="rId344" Type="http://schemas.openxmlformats.org/officeDocument/2006/relationships/slide" Target="slides/slide343.xml"/><Relationship Id="rId530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179" Type="http://schemas.openxmlformats.org/officeDocument/2006/relationships/slide" Target="slides/slide178.xml"/><Relationship Id="rId365" Type="http://schemas.openxmlformats.org/officeDocument/2006/relationships/slide" Target="slides/slide364.xml"/><Relationship Id="rId386" Type="http://schemas.openxmlformats.org/officeDocument/2006/relationships/slide" Target="slides/slide385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5" Type="http://schemas.openxmlformats.org/officeDocument/2006/relationships/slide" Target="slides/slide224.xml"/><Relationship Id="rId246" Type="http://schemas.openxmlformats.org/officeDocument/2006/relationships/slide" Target="slides/slide245.xml"/><Relationship Id="rId267" Type="http://schemas.openxmlformats.org/officeDocument/2006/relationships/slide" Target="slides/slide266.xml"/><Relationship Id="rId288" Type="http://schemas.openxmlformats.org/officeDocument/2006/relationships/slide" Target="slides/slide287.xml"/><Relationship Id="rId411" Type="http://schemas.openxmlformats.org/officeDocument/2006/relationships/slide" Target="slides/slide410.xml"/><Relationship Id="rId432" Type="http://schemas.openxmlformats.org/officeDocument/2006/relationships/slide" Target="slides/slide431.xml"/><Relationship Id="rId453" Type="http://schemas.openxmlformats.org/officeDocument/2006/relationships/slide" Target="slides/slide452.xml"/><Relationship Id="rId474" Type="http://schemas.openxmlformats.org/officeDocument/2006/relationships/slide" Target="slides/slide473.xml"/><Relationship Id="rId509" Type="http://schemas.openxmlformats.org/officeDocument/2006/relationships/slide" Target="slides/slide508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313" Type="http://schemas.openxmlformats.org/officeDocument/2006/relationships/slide" Target="slides/slide312.xml"/><Relationship Id="rId495" Type="http://schemas.openxmlformats.org/officeDocument/2006/relationships/slide" Target="slides/slide494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94" Type="http://schemas.openxmlformats.org/officeDocument/2006/relationships/slide" Target="slides/slide93.xml"/><Relationship Id="rId148" Type="http://schemas.openxmlformats.org/officeDocument/2006/relationships/slide" Target="slides/slide147.xml"/><Relationship Id="rId169" Type="http://schemas.openxmlformats.org/officeDocument/2006/relationships/slide" Target="slides/slide168.xml"/><Relationship Id="rId334" Type="http://schemas.openxmlformats.org/officeDocument/2006/relationships/slide" Target="slides/slide333.xml"/><Relationship Id="rId355" Type="http://schemas.openxmlformats.org/officeDocument/2006/relationships/slide" Target="slides/slide354.xml"/><Relationship Id="rId376" Type="http://schemas.openxmlformats.org/officeDocument/2006/relationships/slide" Target="slides/slide375.xml"/><Relationship Id="rId397" Type="http://schemas.openxmlformats.org/officeDocument/2006/relationships/slide" Target="slides/slide396.xml"/><Relationship Id="rId520" Type="http://schemas.openxmlformats.org/officeDocument/2006/relationships/slide" Target="slides/slide519.xml"/><Relationship Id="rId4" Type="http://schemas.openxmlformats.org/officeDocument/2006/relationships/slide" Target="slides/slide3.xml"/><Relationship Id="rId180" Type="http://schemas.openxmlformats.org/officeDocument/2006/relationships/slide" Target="slides/slide179.xml"/><Relationship Id="rId215" Type="http://schemas.openxmlformats.org/officeDocument/2006/relationships/slide" Target="slides/slide214.xml"/><Relationship Id="rId236" Type="http://schemas.openxmlformats.org/officeDocument/2006/relationships/slide" Target="slides/slide235.xml"/><Relationship Id="rId257" Type="http://schemas.openxmlformats.org/officeDocument/2006/relationships/slide" Target="slides/slide256.xml"/><Relationship Id="rId278" Type="http://schemas.openxmlformats.org/officeDocument/2006/relationships/slide" Target="slides/slide277.xml"/><Relationship Id="rId401" Type="http://schemas.openxmlformats.org/officeDocument/2006/relationships/slide" Target="slides/slide400.xml"/><Relationship Id="rId422" Type="http://schemas.openxmlformats.org/officeDocument/2006/relationships/slide" Target="slides/slide421.xml"/><Relationship Id="rId443" Type="http://schemas.openxmlformats.org/officeDocument/2006/relationships/slide" Target="slides/slide442.xml"/><Relationship Id="rId464" Type="http://schemas.openxmlformats.org/officeDocument/2006/relationships/slide" Target="slides/slide463.xml"/><Relationship Id="rId303" Type="http://schemas.openxmlformats.org/officeDocument/2006/relationships/slide" Target="slides/slide302.xml"/><Relationship Id="rId485" Type="http://schemas.openxmlformats.org/officeDocument/2006/relationships/slide" Target="slides/slide484.xml"/><Relationship Id="rId42" Type="http://schemas.openxmlformats.org/officeDocument/2006/relationships/slide" Target="slides/slide41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345" Type="http://schemas.openxmlformats.org/officeDocument/2006/relationships/slide" Target="slides/slide344.xml"/><Relationship Id="rId387" Type="http://schemas.openxmlformats.org/officeDocument/2006/relationships/slide" Target="slides/slide386.xml"/><Relationship Id="rId510" Type="http://schemas.openxmlformats.org/officeDocument/2006/relationships/slide" Target="slides/slide50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47" Type="http://schemas.openxmlformats.org/officeDocument/2006/relationships/slide" Target="slides/slide246.xml"/><Relationship Id="rId412" Type="http://schemas.openxmlformats.org/officeDocument/2006/relationships/slide" Target="slides/slide411.xml"/><Relationship Id="rId107" Type="http://schemas.openxmlformats.org/officeDocument/2006/relationships/slide" Target="slides/slide106.xml"/><Relationship Id="rId289" Type="http://schemas.openxmlformats.org/officeDocument/2006/relationships/slide" Target="slides/slide288.xml"/><Relationship Id="rId454" Type="http://schemas.openxmlformats.org/officeDocument/2006/relationships/slide" Target="slides/slide453.xml"/><Relationship Id="rId496" Type="http://schemas.openxmlformats.org/officeDocument/2006/relationships/slide" Target="slides/slide495.xml"/><Relationship Id="rId11" Type="http://schemas.openxmlformats.org/officeDocument/2006/relationships/slide" Target="slides/slide10.xml"/><Relationship Id="rId53" Type="http://schemas.openxmlformats.org/officeDocument/2006/relationships/slide" Target="slides/slide52.xml"/><Relationship Id="rId149" Type="http://schemas.openxmlformats.org/officeDocument/2006/relationships/slide" Target="slides/slide148.xml"/><Relationship Id="rId314" Type="http://schemas.openxmlformats.org/officeDocument/2006/relationships/slide" Target="slides/slide313.xml"/><Relationship Id="rId356" Type="http://schemas.openxmlformats.org/officeDocument/2006/relationships/slide" Target="slides/slide355.xml"/><Relationship Id="rId398" Type="http://schemas.openxmlformats.org/officeDocument/2006/relationships/slide" Target="slides/slide397.xml"/><Relationship Id="rId521" Type="http://schemas.openxmlformats.org/officeDocument/2006/relationships/slide" Target="slides/slide520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16" Type="http://schemas.openxmlformats.org/officeDocument/2006/relationships/slide" Target="slides/slide215.xml"/><Relationship Id="rId423" Type="http://schemas.openxmlformats.org/officeDocument/2006/relationships/slide" Target="slides/slide422.xml"/><Relationship Id="rId258" Type="http://schemas.openxmlformats.org/officeDocument/2006/relationships/slide" Target="slides/slide257.xml"/><Relationship Id="rId465" Type="http://schemas.openxmlformats.org/officeDocument/2006/relationships/slide" Target="slides/slide464.xml"/><Relationship Id="rId22" Type="http://schemas.openxmlformats.org/officeDocument/2006/relationships/slide" Target="slides/slide21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325" Type="http://schemas.openxmlformats.org/officeDocument/2006/relationships/slide" Target="slides/slide324.xml"/><Relationship Id="rId367" Type="http://schemas.openxmlformats.org/officeDocument/2006/relationships/slide" Target="slides/slide366.xml"/><Relationship Id="rId532" Type="http://schemas.openxmlformats.org/officeDocument/2006/relationships/tableStyles" Target="tableStyles.xml"/><Relationship Id="rId171" Type="http://schemas.openxmlformats.org/officeDocument/2006/relationships/slide" Target="slides/slide170.xml"/><Relationship Id="rId227" Type="http://schemas.openxmlformats.org/officeDocument/2006/relationships/slide" Target="slides/slide226.xml"/><Relationship Id="rId269" Type="http://schemas.openxmlformats.org/officeDocument/2006/relationships/slide" Target="slides/slide268.xml"/><Relationship Id="rId434" Type="http://schemas.openxmlformats.org/officeDocument/2006/relationships/slide" Target="slides/slide433.xml"/><Relationship Id="rId476" Type="http://schemas.openxmlformats.org/officeDocument/2006/relationships/slide" Target="slides/slide475.xml"/><Relationship Id="rId33" Type="http://schemas.openxmlformats.org/officeDocument/2006/relationships/slide" Target="slides/slide32.xml"/><Relationship Id="rId129" Type="http://schemas.openxmlformats.org/officeDocument/2006/relationships/slide" Target="slides/slide128.xml"/><Relationship Id="rId280" Type="http://schemas.openxmlformats.org/officeDocument/2006/relationships/slide" Target="slides/slide279.xml"/><Relationship Id="rId336" Type="http://schemas.openxmlformats.org/officeDocument/2006/relationships/slide" Target="slides/slide335.xml"/><Relationship Id="rId501" Type="http://schemas.openxmlformats.org/officeDocument/2006/relationships/slide" Target="slides/slide500.xml"/><Relationship Id="rId75" Type="http://schemas.openxmlformats.org/officeDocument/2006/relationships/slide" Target="slides/slide74.xml"/><Relationship Id="rId140" Type="http://schemas.openxmlformats.org/officeDocument/2006/relationships/slide" Target="slides/slide139.xml"/><Relationship Id="rId182" Type="http://schemas.openxmlformats.org/officeDocument/2006/relationships/slide" Target="slides/slide181.xml"/><Relationship Id="rId378" Type="http://schemas.openxmlformats.org/officeDocument/2006/relationships/slide" Target="slides/slide377.xml"/><Relationship Id="rId403" Type="http://schemas.openxmlformats.org/officeDocument/2006/relationships/slide" Target="slides/slide402.xml"/><Relationship Id="rId6" Type="http://schemas.openxmlformats.org/officeDocument/2006/relationships/slide" Target="slides/slide5.xml"/><Relationship Id="rId238" Type="http://schemas.openxmlformats.org/officeDocument/2006/relationships/slide" Target="slides/slide237.xml"/><Relationship Id="rId445" Type="http://schemas.openxmlformats.org/officeDocument/2006/relationships/slide" Target="slides/slide444.xml"/><Relationship Id="rId487" Type="http://schemas.openxmlformats.org/officeDocument/2006/relationships/slide" Target="slides/slide486.xml"/><Relationship Id="rId291" Type="http://schemas.openxmlformats.org/officeDocument/2006/relationships/slide" Target="slides/slide290.xml"/><Relationship Id="rId305" Type="http://schemas.openxmlformats.org/officeDocument/2006/relationships/slide" Target="slides/slide304.xml"/><Relationship Id="rId347" Type="http://schemas.openxmlformats.org/officeDocument/2006/relationships/slide" Target="slides/slide346.xml"/><Relationship Id="rId512" Type="http://schemas.openxmlformats.org/officeDocument/2006/relationships/slide" Target="slides/slide511.xml"/><Relationship Id="rId44" Type="http://schemas.openxmlformats.org/officeDocument/2006/relationships/slide" Target="slides/slide43.xml"/><Relationship Id="rId86" Type="http://schemas.openxmlformats.org/officeDocument/2006/relationships/slide" Target="slides/slide85.xml"/><Relationship Id="rId151" Type="http://schemas.openxmlformats.org/officeDocument/2006/relationships/slide" Target="slides/slide150.xml"/><Relationship Id="rId389" Type="http://schemas.openxmlformats.org/officeDocument/2006/relationships/slide" Target="slides/slide388.xml"/><Relationship Id="rId193" Type="http://schemas.openxmlformats.org/officeDocument/2006/relationships/slide" Target="slides/slide192.xml"/><Relationship Id="rId207" Type="http://schemas.openxmlformats.org/officeDocument/2006/relationships/slide" Target="slides/slide206.xml"/><Relationship Id="rId249" Type="http://schemas.openxmlformats.org/officeDocument/2006/relationships/slide" Target="slides/slide248.xml"/><Relationship Id="rId414" Type="http://schemas.openxmlformats.org/officeDocument/2006/relationships/slide" Target="slides/slide413.xml"/><Relationship Id="rId456" Type="http://schemas.openxmlformats.org/officeDocument/2006/relationships/slide" Target="slides/slide455.xml"/><Relationship Id="rId498" Type="http://schemas.openxmlformats.org/officeDocument/2006/relationships/slide" Target="slides/slide497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260" Type="http://schemas.openxmlformats.org/officeDocument/2006/relationships/slide" Target="slides/slide259.xml"/><Relationship Id="rId316" Type="http://schemas.openxmlformats.org/officeDocument/2006/relationships/slide" Target="slides/slide315.xml"/><Relationship Id="rId523" Type="http://schemas.openxmlformats.org/officeDocument/2006/relationships/slide" Target="slides/slide522.xml"/><Relationship Id="rId55" Type="http://schemas.openxmlformats.org/officeDocument/2006/relationships/slide" Target="slides/slide54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358" Type="http://schemas.openxmlformats.org/officeDocument/2006/relationships/slide" Target="slides/slide357.xml"/><Relationship Id="rId162" Type="http://schemas.openxmlformats.org/officeDocument/2006/relationships/slide" Target="slides/slide161.xml"/><Relationship Id="rId218" Type="http://schemas.openxmlformats.org/officeDocument/2006/relationships/slide" Target="slides/slide217.xml"/><Relationship Id="rId425" Type="http://schemas.openxmlformats.org/officeDocument/2006/relationships/slide" Target="slides/slide424.xml"/><Relationship Id="rId467" Type="http://schemas.openxmlformats.org/officeDocument/2006/relationships/slide" Target="slides/slide466.xml"/><Relationship Id="rId271" Type="http://schemas.openxmlformats.org/officeDocument/2006/relationships/slide" Target="slides/slide270.xml"/><Relationship Id="rId24" Type="http://schemas.openxmlformats.org/officeDocument/2006/relationships/slide" Target="slides/slide23.xml"/><Relationship Id="rId66" Type="http://schemas.openxmlformats.org/officeDocument/2006/relationships/slide" Target="slides/slide65.xml"/><Relationship Id="rId131" Type="http://schemas.openxmlformats.org/officeDocument/2006/relationships/slide" Target="slides/slide130.xml"/><Relationship Id="rId327" Type="http://schemas.openxmlformats.org/officeDocument/2006/relationships/slide" Target="slides/slide326.xml"/><Relationship Id="rId369" Type="http://schemas.openxmlformats.org/officeDocument/2006/relationships/slide" Target="slides/slide368.xml"/><Relationship Id="rId173" Type="http://schemas.openxmlformats.org/officeDocument/2006/relationships/slide" Target="slides/slide172.xml"/><Relationship Id="rId229" Type="http://schemas.openxmlformats.org/officeDocument/2006/relationships/slide" Target="slides/slide228.xml"/><Relationship Id="rId380" Type="http://schemas.openxmlformats.org/officeDocument/2006/relationships/slide" Target="slides/slide379.xml"/><Relationship Id="rId436" Type="http://schemas.openxmlformats.org/officeDocument/2006/relationships/slide" Target="slides/slide435.xml"/><Relationship Id="rId240" Type="http://schemas.openxmlformats.org/officeDocument/2006/relationships/slide" Target="slides/slide239.xml"/><Relationship Id="rId478" Type="http://schemas.openxmlformats.org/officeDocument/2006/relationships/slide" Target="slides/slide477.xml"/><Relationship Id="rId35" Type="http://schemas.openxmlformats.org/officeDocument/2006/relationships/slide" Target="slides/slide34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282" Type="http://schemas.openxmlformats.org/officeDocument/2006/relationships/slide" Target="slides/slide281.xml"/><Relationship Id="rId338" Type="http://schemas.openxmlformats.org/officeDocument/2006/relationships/slide" Target="slides/slide337.xml"/><Relationship Id="rId503" Type="http://schemas.openxmlformats.org/officeDocument/2006/relationships/slide" Target="slides/slide502.xml"/><Relationship Id="rId8" Type="http://schemas.openxmlformats.org/officeDocument/2006/relationships/slide" Target="slides/slide7.xml"/><Relationship Id="rId142" Type="http://schemas.openxmlformats.org/officeDocument/2006/relationships/slide" Target="slides/slide141.xml"/><Relationship Id="rId184" Type="http://schemas.openxmlformats.org/officeDocument/2006/relationships/slide" Target="slides/slide183.xml"/><Relationship Id="rId391" Type="http://schemas.openxmlformats.org/officeDocument/2006/relationships/slide" Target="slides/slide390.xml"/><Relationship Id="rId405" Type="http://schemas.openxmlformats.org/officeDocument/2006/relationships/slide" Target="slides/slide404.xml"/><Relationship Id="rId447" Type="http://schemas.openxmlformats.org/officeDocument/2006/relationships/slide" Target="slides/slide44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2016/6/9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9923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2016/6/9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8753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2016/6/9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277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2016/6/9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2686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2016/6/9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2081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2016/6/9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7571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2016/6/9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0321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2016/6/9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149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2016/6/9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2790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2016/6/9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0582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2016/6/9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3761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13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AD9AD-53B9-4174-B75C-C6F4BBD48567}" type="datetimeFigureOut">
              <a:rPr lang="zh-TW" altLang="en-US" smtClean="0"/>
              <a:t>2016/6/9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0324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770451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榮耀歸於真神</a:t>
            </a:r>
            <a:endParaRPr lang="en-US" altLang="zh-TW" sz="6000" b="1" u="sng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u="sng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願神得著榮耀 祂行了大事</a:t>
            </a:r>
            <a:b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因愛惜我世人竟賜其愛子</a:t>
            </a:r>
            <a:b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流血捨祂性命 為我們贖罪</a:t>
            </a:r>
            <a:b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將恩門大開放使萬人入內</a:t>
            </a:r>
          </a:p>
        </p:txBody>
      </p:sp>
    </p:spTree>
    <p:extLst>
      <p:ext uri="{BB962C8B-B14F-4D97-AF65-F5344CB8AC3E}">
        <p14:creationId xmlns:p14="http://schemas.microsoft.com/office/powerpoint/2010/main" val="4027406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當我經過 綠蔭的樹林底下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我聽鳥兒 在那樹上鳴吟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當我俯視 山澗的流水迴縈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微風迎面 拂拭我的衣襟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6936693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絢爛錫安諸殿堂 到處歌聲洋洋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光耀天使明照眼 聖徒熙熙攘攘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聖主永遠為君王 聖庭永遠清明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聖地花草盡奇珍 聖民永遠撫養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71405682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在彼有大衛寶座 在彼憂慮全脫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羔羊筵前齊歡呼 凱旋信眾高歌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昔日偕主得勝者 在彼尊貴顯赫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俱戴光榮之冠冕 俱著白衣灼灼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6137857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甘美榮樂之寶地是神選民家鄉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潔淨無瑕之聖城 我靈切切仰望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懇求慈愛主耶穌 攜我到彼同住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與聖父聖子聖靈 同享安樂無疆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98639576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6907159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我心尊主為大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我心尊主為大 尊主為大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我靈以神我的救主為樂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我心尊主為大 尊主為大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我靈以神我的救主為樂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57332961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9186207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我來敬拜全能的大愛</a:t>
            </a: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我來敬拜全能的大愛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這愛在耶穌裡顯出來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我獻自己予無窮之力源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此大力竟來愛我這蟲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不用再想到我的自己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讓我沈入你愛的海洋裡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137448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哦 你何等縈繞我心靈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你的心也何等戀慕我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藉溫柔又強烈的愛吸引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我傾所有都來奔向你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 甘甜良人善美本體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你已揀選我 我也選擇你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7049618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你永為是 又是我所需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我深覺必須完全為你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我非囿於受造或恩賜中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我只安息 安息你裡面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此處安穩 此處享受極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故我跟隨你有福的吸引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1243797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為你永獻全心全生活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救贖主你 我唯一好處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你為著我將性命全傾倒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藉你寶血我得蒙救贖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救恩救自最深的墮落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我願為你永獻全心所有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32121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我魂歌頌 讚揚我主我神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何等偉大 何等偉大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我魂歌頌 讚揚我主我神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何等偉大 何等偉大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44315614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 願你聖善的尊名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永遠銘刻在我心深處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願你甜蜜與榮耀的同在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時刻深印我心與意念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言語 工作 並一切行為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惟讓耶穌顯明祂的榮美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21501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在主耶穌寶貴聖名裡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天父心意向我們開啟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賜一泉充滿愛 平安 喜樂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近在咫尺 豐盛湧不息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父啊 一旦罪人能明暸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他的全人必飛奔來愛你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58300325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44646978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我每時刻要主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我每時刻要你 救主恩深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誰有柔聲似你 足慰我心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93504333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我要你 主 我要你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每時刻我要你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望主隨時施恩惠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我來就你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93975739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我每時刻要你與我親近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魔鬼若來試探 使我得勝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81765533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我要你 主 我要你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每時刻我要你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望主隨時施恩惠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我來就你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60228049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我每時刻要你 或憂或樂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主若不來同居 我就枉活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9853330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我要你 主 我要你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每時刻我要你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望主隨時施恩惠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我來就你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519768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我每時刻要你 賜我恩言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願主寶貝應許 於我成全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73752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當我忖度 神不吝差遣愛子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專為人死 實為人難體會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十字架上 祂背負我的重擔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流血與水 解決我雙重罪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39054886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我要你 主 我要你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每時刻我要你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望主隨時施恩惠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我來就你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06114913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我每時刻要你 主旨遵行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天天查考聖經 到主再臨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19567535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我要你 主 我要你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每時刻我要你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望主隨時施恩惠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我來就你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33234193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82206086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住在主裏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住在主裡面 無上的福氣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常與主交通 甜美的經歷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住在主裡面 主與我聯合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常與主交通 與主無間隔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07891523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住在主裡面 恩膏必運行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常與主交通 聖靈必引領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順服主恩膏 得享主肥甘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跟隨主聖靈 必作主同伴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38793304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住在主裡面 恩光必照明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常與主交通 黑影必除淨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恩光一順從 生命必增長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黑影全脫離 心靈才舒暢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63355583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住在主裡面 軟弱變剛強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常與主交通 生命吞死亡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住在主裡面 歎息變歌唱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常與主交通 喜樂代憂傷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78502518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住在主裡面 撒但難攻擊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常與主交通 世俗失吸力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住在主裡面 罪惡無權勢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常與主交通 自己必消逝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6110469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住在主裡面 模成主榮形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常與主交通 充滿主生命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住在主裡面 經歷主大能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常與主交通 吸取主豐盛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33008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我魂歌頌 讚揚我主我神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何等偉大 何等偉大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我魂歌頌 讚揚我主我神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何等偉大 何等偉大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35221570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住在主裡面 心靈在渴慕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常與主交通 聖靈在催促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惟願我全人 浸在主裡面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與主溶為一 從今到永遠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07921687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7829300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耶穌我生命</a:t>
            </a:r>
            <a:r>
              <a:rPr lang="en-US" altLang="zh-TW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從我活出</a:t>
            </a:r>
            <a:r>
              <a:rPr lang="en-US" altLang="zh-TW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......)</a:t>
            </a:r>
          </a:p>
          <a:p>
            <a:endParaRPr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從我活出你的自己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耶穌 你是我生命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對於我的所有問題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求你以你為答應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47953492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從我活出你的自己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一切事上能隨意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我不過是透明用器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為著彰顯你祕密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0341903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殿宇今已完全奉獻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已除所有的不潔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但願你的榮耀火焰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今從裡面就露揭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54355247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全地現在都當肅穆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我的身體今進供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作你順服安靜奴僕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只有被你來推動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06500607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所有肢體每個時刻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約束 等候你發言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準備為你前來負軛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或是不用放一邊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98154651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約束 沒有不安追求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沒有緊張與受壓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沒有因受對付怨尤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沒有因懊悔倒下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58501446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乃是柔軟安靜安息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脫離傾向與成見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讓你能夠自由定意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當你對我有指點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07825178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從我活出你的自己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耶穌你是我生命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對於我的所有問題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求你以你為答應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34467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基督再臨 歡呼喝釆盈天空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欲提我去 我心欣然歡躍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那日我 必謙卑俯伏敬拜祂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並要宣揚 我主我神奇妙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91645617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75989555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十架永遠得勝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十架永遠得勝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哈利路亞 哈利路亞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十架將敵除盡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哈利路亞 哈利路亞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42546825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陰府雖然兇猛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世界雖然翻騰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肉體雖然還能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十架使我仍誇勝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77996041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哈利路亞 哈利路亞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基督十架永得勝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哈利路亞 哈利路亞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仗主十架我誇勝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44707013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十架是我生命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哈利路亞 哈利路亞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十架賜我權柄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哈利路亞 哈利路亞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8710658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勝過人情自己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勝過世界勢力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勝過一切仇敵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十架使我勝無已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60004703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哈利路亞 哈利路亞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基督十架永得勝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哈利路亞 哈利路亞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仗主十架我誇勝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47333393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十架是我旌旗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哈利路亞 哈利路亞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我要永遠舉起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哈利路亞 哈利路亞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8698955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軟弱變為剛強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下沉變為高昂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黑暗變為明亮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十架使我得釋放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9414660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哈利路亞 哈利路亞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基督十架永得勝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哈利路亞 哈利路亞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仗主十架我誇勝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03076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我魂歌頌 讚揚我主我神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何等偉大 何等偉大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我魂歌頌 讚揚我主我神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何等偉大 何等偉大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07049276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61633810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充滿我心景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求充滿我心 一切異景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今只見耶穌 是我懇請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雖經死蔭谷 救主前領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主榮耀光浪 四繞無消停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6542247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充滿我心景 神聖救主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直到主榮耀從我靈映出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充滿我心景 致能共睹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主聖潔容形 自我內映出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3942780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充滿我心景 使我每念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皆為主榮耀 心靈長感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矢效主完全 聖愛光顯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照浮生小徑 烈烈自高天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048000" y="269033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sz="1600" dirty="0">
                <a:effectLst/>
                <a:latin typeface="王漢宗顏楷體繁" panose="03000500000000000000" pitchFamily="66" charset="-120"/>
                <a:ea typeface="王漢宗顏楷體繁" panose="03000500000000000000" pitchFamily="66" charset="-120"/>
              </a:rPr>
              <a:t>(</a:t>
            </a:r>
            <a:r>
              <a:rPr lang="zh-TW" altLang="en-US" sz="1600" dirty="0">
                <a:effectLst/>
                <a:latin typeface="王漢宗顏楷體繁" panose="03000500000000000000" pitchFamily="66" charset="-120"/>
                <a:ea typeface="王漢宗顏楷體繁" panose="03000500000000000000" pitchFamily="66" charset="-120"/>
              </a:rPr>
              <a:t>副歌</a:t>
            </a:r>
            <a:r>
              <a:rPr lang="en-US" altLang="zh-TW" sz="1600" dirty="0">
                <a:effectLst/>
                <a:latin typeface="王漢宗顏楷體繁" panose="03000500000000000000" pitchFamily="66" charset="-120"/>
                <a:ea typeface="王漢宗顏楷體繁" panose="03000500000000000000" pitchFamily="66" charset="-120"/>
              </a:rPr>
              <a:t>)</a:t>
            </a:r>
            <a:r>
              <a:rPr lang="zh-TW" altLang="en-US" dirty="0">
                <a:latin typeface="王漢宗顏楷體繁" panose="03000500000000000000" pitchFamily="66" charset="-120"/>
                <a:ea typeface="王漢宗顏楷體繁" panose="03000500000000000000" pitchFamily="66" charset="-120"/>
              </a:rPr>
              <a:t>充滿我心景 神聖救主</a:t>
            </a:r>
            <a:br>
              <a:rPr lang="zh-TW" altLang="en-US" dirty="0">
                <a:latin typeface="王漢宗顏楷體繁" panose="03000500000000000000" pitchFamily="66" charset="-120"/>
                <a:ea typeface="王漢宗顏楷體繁" panose="03000500000000000000" pitchFamily="66" charset="-120"/>
              </a:rPr>
            </a:br>
            <a:r>
              <a:rPr lang="zh-TW" altLang="en-US" dirty="0">
                <a:latin typeface="王漢宗顏楷體繁" panose="03000500000000000000" pitchFamily="66" charset="-120"/>
                <a:ea typeface="王漢宗顏楷體繁" panose="03000500000000000000" pitchFamily="66" charset="-120"/>
              </a:rPr>
              <a:t>直到主榮耀從我靈映出</a:t>
            </a:r>
            <a:br>
              <a:rPr lang="zh-TW" altLang="en-US" dirty="0">
                <a:latin typeface="王漢宗顏楷體繁" panose="03000500000000000000" pitchFamily="66" charset="-120"/>
                <a:ea typeface="王漢宗顏楷體繁" panose="03000500000000000000" pitchFamily="66" charset="-120"/>
              </a:rPr>
            </a:br>
            <a:r>
              <a:rPr lang="zh-TW" altLang="en-US" dirty="0">
                <a:latin typeface="王漢宗顏楷體繁" panose="03000500000000000000" pitchFamily="66" charset="-120"/>
                <a:ea typeface="王漢宗顏楷體繁" panose="03000500000000000000" pitchFamily="66" charset="-120"/>
              </a:rPr>
              <a:t>充滿我心景 致能共睹</a:t>
            </a:r>
            <a:br>
              <a:rPr lang="zh-TW" altLang="en-US" dirty="0">
                <a:latin typeface="王漢宗顏楷體繁" panose="03000500000000000000" pitchFamily="66" charset="-120"/>
                <a:ea typeface="王漢宗顏楷體繁" panose="03000500000000000000" pitchFamily="66" charset="-120"/>
              </a:rPr>
            </a:br>
            <a:r>
              <a:rPr lang="zh-TW" altLang="en-US" dirty="0">
                <a:latin typeface="王漢宗顏楷體繁" panose="03000500000000000000" pitchFamily="66" charset="-120"/>
                <a:ea typeface="王漢宗顏楷體繁" panose="03000500000000000000" pitchFamily="66" charset="-120"/>
              </a:rPr>
              <a:t>主聖潔容形 自我內映出</a:t>
            </a:r>
            <a:br>
              <a:rPr lang="zh-TW" altLang="en-US" dirty="0">
                <a:latin typeface="王漢宗顏楷體繁" panose="03000500000000000000" pitchFamily="66" charset="-120"/>
                <a:ea typeface="王漢宗顏楷體繁" panose="03000500000000000000" pitchFamily="66" charset="-120"/>
              </a:rPr>
            </a:br>
            <a:endParaRPr lang="zh-TW" altLang="en-US" dirty="0">
              <a:latin typeface="王漢宗顏楷體繁" panose="03000500000000000000" pitchFamily="66" charset="-120"/>
              <a:ea typeface="王漢宗顏楷體繁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7779965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充滿我心景 神聖救主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直到主榮耀從我靈映出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充滿我心景 致能共睹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主聖潔容形 自我內映出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77925008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充滿我心景 使無罪影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免遮蔽我衷 光華輝映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使我只見你 有福面容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我魂長飽享你無限恩中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57319693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充滿我心景 神聖救主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直到主榮耀從我靈映出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充滿我心景 致能共睹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主聖潔容形 自我內映出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61929286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54417974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默念我主</a:t>
            </a:r>
            <a:r>
              <a:rPr lang="en-US" altLang="zh-TW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主啊在你面前</a:t>
            </a:r>
            <a:r>
              <a:rPr lang="en-US" altLang="zh-TW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......)</a:t>
            </a:r>
          </a:p>
          <a:p>
            <a:endParaRPr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主啊 在你面前我心何其樂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遭難時你懷中可投 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我白晝之安慰 我黑夜之歌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我指望我救主 我友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11961422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哎 親愛的牧者去那裡放羊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以愛領到那塊草地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為何我在死蔭之幽谷心傷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為何我在曠野飲泣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60883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71209003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為何我要飄流而遠離了你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在沙漠中哭號求肉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你仇敵一見我流淚必暗喜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必笑我因貪食而哭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71359558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問錫安眾女子請你告訴我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有否看見雅各之星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我良人曾否由你帳棚經過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祂何處將羊群前領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10904414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啊 良人一舉目眾天使下拜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祂面前有萬軍敬候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我良人一開口全宇宙傳開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到永遠應聲讚美主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80503055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最親愛的牧者 我來跟隨你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我認得你召我美音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求甦醒我靈魂 惟你合我意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惟你常常滿足我心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52164793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85430524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你名似膏香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你名似膏香 你愛比酒美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你若來吸引 有誰不跟隨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我們若跟隨羊群的腳蹤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我們必進入你愛的交通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64560108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祂是我良人 我是祂佳偶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祂將我吸引 我將祂追求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祂香如沒藥 我願藏心房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祂美似鳳仙 我願戴身上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70422523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進入祂愛裡 享受祂肥甘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躺在祂懷中 飽嘗祂香甜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祂愛為旌旗 將我身遮藏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祂情似美物 使我心舒暢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52747027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良人屬於我 我也屬於祂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祂是牧養者 我是百合花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惟願天快曙 黑影全飛散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見祂如朝鹿 顯在比特山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0161571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同死的沒藥 復活的乳香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來將我薰透 好給祂欣賞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北風阿興起 南風阿吹來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來使我心園 成為祂心愛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079918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神聖膏抹</a:t>
            </a:r>
            <a:endParaRPr lang="en-US" altLang="zh-TW" sz="6000" b="1" u="sng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u="sng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主用喜樂油膏我頭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終日喜笑滿口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我這罪人何竟蒙恩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因信靠祂話語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91736838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願在祂眼中 美麗如良鴿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願在祂面前 皎潔似百合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願我全屬祂 作祂樂中樂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像祂全屬我 是我歌中歌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52665311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美麗如月亮 得有祂形像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光明似太陽 得有祂身量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全屬我良人 使祂被顯彰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全為我良人 使祂心舒暢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44032550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你是我生命 我是你活像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愛情的聯結 如死之堅強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無何能消滅 無何能替換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直到你顯現 在那香草山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08090386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60480709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勝利在前面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當神率領以色列眾軍隊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圍繞耶利哥城牆輕輕走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專心倚靠主 隱聞得勝腳步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藉信心看見勝利在前面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83535443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勝利在前面 勝利在前面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藉著耶穌寶血 勝利在前面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專心倚靠主 我聞得勝腳步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藉信心看見勝利在前面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27000456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大衛攜五塊圓石佩彈弓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獨自迎戰那巨人赴沙場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專心倚靠主 他深知主應許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藉信心看見勝利在前面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65265034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勝利在前面 勝利在前面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藉著耶穌寶血 勝利在前面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專心倚靠主 我聞得勝腳步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藉信心看見勝利在前面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17281282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但以理每日三次禱告主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卻遭陷害入獅坑受試煉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專心倚靠主 他堅定不喪膽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藉信心看見勝利在前面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88669911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勝利在前面 勝利在前面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藉著耶穌寶血 勝利在前面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專心倚靠主 我聞得勝腳步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藉信心看見勝利在前面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783861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來 神聖膏抹 管治並運行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直到你同在充滿我全人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18560392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若有眾試煉苦難圍繞你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立刻仰望主耶穌讚美祂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專心倚靠主 忠心作主精兵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藉信心看見勝利在前面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66222823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勝利在前面 勝利在前面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藉著耶穌寶血 勝利在前面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專心倚靠主 我聞得勝腳步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藉信心看見勝利在前面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22650389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曙光已現我隱聞號角聲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挺身昂首要忠心打美仗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專心倚靠主 我們齊步往前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藉信心看見勝利在前面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44464398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勝利在前面 勝利在前面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藉著耶穌寶血 勝利在前面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專心倚靠主 我聞得勝腳步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藉信心看見勝利在前面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32728883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48517862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願你為大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願你為大 哦 主耶穌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信條 話語 虛儀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屬人的會 屬世的愛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不能與你相比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96669350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願你為大 哦 主耶穌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你愛征服了我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靠你十架 我向己死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完全為你而活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29028323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願你為大 哦 主耶穌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全人被你充滿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使我思想像你思想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喜歡像你喜歡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57019670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願你為大 哦 主耶穌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把我改變全備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穿這幔子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軟弱肉體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顯出你的榮美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41589807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願你為大 哦 主耶穌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我心真是要求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作你奴僕 行你旨意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一生不再自由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98306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救恩泉源近在咫尺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奇妙恍如夢境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俯伏加略歡然取水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福杯立時滿溢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4640407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79772669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耶穌我魂避難所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 我魂避難所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容我投你懷中躲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波濤滾滾浩無涯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風雷一片破空來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6575930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求主藏我在此際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等此風濤漸停息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引我平安入天門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至終接納我靈魂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75920142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此外別無避難所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惟賴救主保護我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求勿遺我致孤單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仍舊扶持賜平安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45829630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我心惟有主可恃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我力全由主所賜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可憐我身無蔭庇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求主在上常覆翼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59385502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所需全在主身上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所得過於我所望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仆蒙扶起弱蒙保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病蒙醫治瞽蒙導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24473683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主名至義至聖潔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我無一善惟罪孽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我心虛偽惡遍染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恩寵真理主充滿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17562038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我主恩典真無極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此恩能掩我惡跡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醫病恩泉望湧出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保我心清無惡慾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97131041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我主就是生命源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讓我盡量飲活泉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願主在我心湧起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一直湧到永生裡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2036670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19646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讚美神 讚美神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但願天地合作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讚美神 讚美神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但願百姓同樂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來拜天上父神 靠耶穌神子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將榮耀全歸祂 祂行了大事</a:t>
            </a:r>
          </a:p>
        </p:txBody>
      </p:sp>
    </p:spTree>
    <p:extLst>
      <p:ext uri="{BB962C8B-B14F-4D97-AF65-F5344CB8AC3E}">
        <p14:creationId xmlns:p14="http://schemas.microsoft.com/office/powerpoint/2010/main" val="4042751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來 神聖膏抹 管治並運行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直到你同在充滿我全人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37365799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耶穌你的全勝的愛</a:t>
            </a:r>
          </a:p>
          <a:p>
            <a:endParaRPr lang="zh-TW" altLang="en-US" sz="6000" b="1" u="sng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 你的全勝的愛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已經澆灌我心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我心就不再會搖擺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就能生根於神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就能生根於神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80680549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但願聖火今在我心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就已發旺不休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燒掉所有卑情下品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並使高山熔流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並使高山熔流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28110960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你曾賜下祭壇火炭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求你燒掉我罪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我向焚燒的靈呼喊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聖靈滿我心內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聖靈滿我心內</a:t>
            </a:r>
          </a:p>
        </p:txBody>
      </p:sp>
    </p:spTree>
    <p:extLst>
      <p:ext uri="{BB962C8B-B14F-4D97-AF65-F5344CB8AC3E}">
        <p14:creationId xmlns:p14="http://schemas.microsoft.com/office/powerpoint/2010/main" val="1625779811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我心要接鍛鍊的火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照亮我魂光耀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散佈生命在每角落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並使全人聖潔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並使全人聖潔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6168061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搖動的心求你扶掖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使它變成堅崖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基督成為我的世界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我的全心成愛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我的全心成愛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66804526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49086131"/>
      </p:ext>
    </p:extLst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羔羊的新歌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美哉 善哉 羔羊的新歌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榮耀歸主 榮耀歸主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這福音賜下無比快樂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榮耀至高的主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64659103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耶穌基督降生下土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離去尊榮是為救贖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如此奇恩舉世皆無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愚人也會感驚愕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87923455"/>
      </p:ext>
    </p:extLst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大聲讚美口唱心和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榮耀歸主 榮耀歸主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自古以來無此詩歌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榮耀至高的主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54850807"/>
      </p:ext>
    </p:extLst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聽哪 歌聲由天飄揚來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榮耀歸主 榮耀歸主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神就是光 神也就是愛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榮耀至高的主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51225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我還保留私懷愛戀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使主心傷掩面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丟棄萬事看作糞土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晨星方見出現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21365838"/>
      </p:ext>
    </p:extLst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世界所有悲傷淚人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地上一切不安罪人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完全不管你是誰人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耶穌都已為還債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0992136"/>
      </p:ext>
    </p:extLst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大聲讚美口唱心和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榮耀歸主 榮耀歸主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自古以來無此詩歌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榮耀至高的主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27305829"/>
      </p:ext>
    </p:extLst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應當高歌 因審判已過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榮耀歸主 榮耀歸主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與主聯合 我們已復活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榮耀至高的主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97426970"/>
      </p:ext>
    </p:extLst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我們已在墳墓那邊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立在死亡不到地點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仇敵浮沉紅海中間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主賜稱義的把握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987138"/>
      </p:ext>
    </p:extLst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大聲讚美口唱心和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榮耀歸主 榮耀歸主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自古以來無此詩歌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榮耀至高的主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00849164"/>
      </p:ext>
    </p:extLst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唱哪 祂再降臨接聖徒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榮耀歸主 榮耀歸主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不再耽延 教會已成熟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榮耀至高的主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39591649"/>
      </p:ext>
    </p:extLst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今能看見前所求呼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也能領受久所羨慕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永能傾吐此心情愫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與祂只有一前途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45093549"/>
      </p:ext>
    </p:extLst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大聲讚美口唱心和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榮耀歸主 榮耀歸主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自古以來無此詩歌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榮耀至高的主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84263175"/>
      </p:ext>
    </p:extLst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此歌再唱聲音應明朗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榮耀歸主 榮耀歸主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此歌題目應當一直唱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榮耀至高的主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75142384"/>
      </p:ext>
    </p:extLst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唱至內心歡喜會跳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唱至天下佈滿此調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唱至所有蒙愛新造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都唱此歌不肯放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688962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來 神聖膏抹 管治並運行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直到你同在充滿我全人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48746733"/>
      </p:ext>
    </p:extLst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大聲讚美口唱心和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榮耀歸主 榮耀歸主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自古以來無此詩歌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榮耀至高的主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89832514"/>
      </p:ext>
    </p:extLst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37255659"/>
      </p:ext>
    </p:extLst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耶穌我愛你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耶穌我愛你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俯伏在你面前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讚美敬拜你 主 我王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哈利路亞 哈利路亞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哈利路亞 哈利路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4042925"/>
      </p:ext>
    </p:extLst>
  </p:cSld>
  <p:clrMapOvr>
    <a:masterClrMapping/>
  </p:clrMapOvr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64351085"/>
      </p:ext>
    </p:extLst>
  </p:cSld>
  <p:clrMapOvr>
    <a:masterClrMapping/>
  </p:clrMapOvr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哦主耶穌每想到你</a:t>
            </a:r>
          </a:p>
          <a:p>
            <a:endParaRPr lang="zh-TW" altLang="en-US" sz="6000" b="1" u="sng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哦 主耶穌 每想到你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我心便覺甘甜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深願我能立刻被提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到你可愛身邊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7083017"/>
      </p:ext>
    </p:extLst>
  </p:cSld>
  <p:clrMapOvr>
    <a:masterClrMapping/>
  </p:clrMapOvr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主你如一棵美麗鳳仙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顯在山野葡萄園間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殊姿超群秀色獨艷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我心依依戀戀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27115138"/>
      </p:ext>
    </p:extLst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世上並無一個妙音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能把你恩盡唱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人間也無一顆情心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能把你愛全享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0376103"/>
      </p:ext>
    </p:extLst>
  </p:cSld>
  <p:clrMapOvr>
    <a:masterClrMapping/>
  </p:clrMapOvr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主你如一棵美麗鳳仙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顯在山野葡萄園間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殊姿超群秀色獨艷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我心依依戀戀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84017869"/>
      </p:ext>
    </p:extLst>
  </p:cSld>
  <p:clrMapOvr>
    <a:masterClrMapping/>
  </p:clrMapOvr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但那最能使我歡喜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尚非你愛你恩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乃是你的可愛自己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最滿我情我心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06470319"/>
      </p:ext>
    </p:extLst>
  </p:cSld>
  <p:clrMapOvr>
    <a:masterClrMapping/>
  </p:clrMapOvr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主你如一棵美麗鳳仙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顯在山野葡萄園間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殊姿超群秀色獨艷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我心依依戀戀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664334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生命輪子昔曾脫軌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時常躊躇力竭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如今晝夜活潑前行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充滿平安和諧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41637094"/>
      </p:ext>
    </p:extLst>
  </p:cSld>
  <p:clrMapOvr>
    <a:masterClrMapping/>
  </p:clrMapOvr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你比美者還要更美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你比甜者更甜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你外在天我心何歸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在地我心何戀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03104893"/>
      </p:ext>
    </p:extLst>
  </p:cSld>
  <p:clrMapOvr>
    <a:masterClrMapping/>
  </p:clrMapOvr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主你如一棵美麗鳳仙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顯在山野葡萄園間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殊姿超群秀色獨艷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我心依依戀戀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49946719"/>
      </p:ext>
    </p:extLst>
  </p:cSld>
  <p:clrMapOvr>
    <a:masterClrMapping/>
  </p:clrMapOvr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70787175"/>
      </p:ext>
    </p:extLst>
  </p:cSld>
  <p:clrMapOvr>
    <a:masterClrMapping/>
  </p:clrMapOvr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愛你更深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我願愛你更深 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愛你更深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哦主聽此求懇 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成此心意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24730741"/>
      </p:ext>
    </p:extLst>
  </p:cSld>
  <p:clrMapOvr>
    <a:masterClrMapping/>
  </p:clrMapOvr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我心真是切慕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愛你更深我主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愛你更深 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愛你更深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26740637"/>
      </p:ext>
    </p:extLst>
  </p:cSld>
  <p:clrMapOvr>
    <a:masterClrMapping/>
  </p:clrMapOvr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前我追求幸福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平安喜樂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今只尋求基督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解我乾渴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38689218"/>
      </p:ext>
    </p:extLst>
  </p:cSld>
  <p:clrMapOvr>
    <a:masterClrMapping/>
  </p:clrMapOvr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我今惟獨切慕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愛你更深我主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愛你更深 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愛你更深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11858626"/>
      </p:ext>
    </p:extLst>
  </p:cSld>
  <p:clrMapOvr>
    <a:masterClrMapping/>
  </p:clrMapOvr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39281613"/>
      </p:ext>
    </p:extLst>
  </p:cSld>
  <p:clrMapOvr>
    <a:masterClrMapping/>
  </p:clrMapOvr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我有一位好朋友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我有一位好朋友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我是非常寶貴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祂是愛我如此溫柔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祂愛非常甜美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14276465"/>
      </p:ext>
    </p:extLst>
  </p:cSld>
  <p:clrMapOvr>
    <a:masterClrMapping/>
  </p:clrMapOvr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我不能活無祂之處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我愛祂的提握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所以我們就同住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我主與我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348743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來 神聖膏抹 管治並運行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直到你同在充滿我全人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44748283"/>
      </p:ext>
    </p:extLst>
  </p:cSld>
  <p:clrMapOvr>
    <a:masterClrMapping/>
  </p:clrMapOvr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有時我幾乎臥倒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祂知我的軟弱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當祂叫我向祂倚靠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我樂受祂扶托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35141059"/>
      </p:ext>
    </p:extLst>
  </p:cSld>
  <p:clrMapOvr>
    <a:masterClrMapping/>
  </p:clrMapOvr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祂帶我走光明途徑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日過光明生活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所以我們就同行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我主與我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90060926"/>
      </p:ext>
    </p:extLst>
  </p:cSld>
  <p:clrMapOvr>
    <a:masterClrMapping/>
  </p:clrMapOvr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祂知我愛祂幾多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祂知我愛淺深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但祂是用何愛愛我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我永不能說清</a:t>
            </a:r>
          </a:p>
        </p:txBody>
      </p:sp>
    </p:spTree>
    <p:extLst>
      <p:ext uri="{BB962C8B-B14F-4D97-AF65-F5344CB8AC3E}">
        <p14:creationId xmlns:p14="http://schemas.microsoft.com/office/powerpoint/2010/main" val="263678384"/>
      </p:ext>
    </p:extLst>
  </p:cSld>
  <p:clrMapOvr>
    <a:masterClrMapping/>
  </p:clrMapOvr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乃是一愛永遠不衰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越過越像熱火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所以彼此就相愛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我主與我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00271732"/>
      </p:ext>
    </p:extLst>
  </p:cSld>
  <p:clrMapOvr>
    <a:masterClrMapping/>
  </p:clrMapOvr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我告祂以我痛苦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告祂以我歡喜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我告祂以我所羨慕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告祂以我刺激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71307198"/>
      </p:ext>
    </p:extLst>
  </p:cSld>
  <p:clrMapOvr>
    <a:masterClrMapping/>
  </p:clrMapOvr>
</p:sld>
</file>

<file path=ppt/slides/slide2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祂告我以所當策勵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告我以所當作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我們彼此吐心意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我主與我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1386252"/>
      </p:ext>
    </p:extLst>
  </p:cSld>
  <p:clrMapOvr>
    <a:masterClrMapping/>
  </p:clrMapOvr>
</p:sld>
</file>

<file path=ppt/slides/slide2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祂知我心真羨慕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能救一個靈魂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祂就叫我為祂外出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去報愛的新聞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7474742"/>
      </p:ext>
    </p:extLst>
  </p:cSld>
  <p:clrMapOvr>
    <a:masterClrMapping/>
  </p:clrMapOvr>
</p:sld>
</file>

<file path=ppt/slides/slide2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祂叫我說祂的奇愛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並祂受死經過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我們如此常同在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我主與我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58544949"/>
      </p:ext>
    </p:extLst>
  </p:cSld>
  <p:clrMapOvr>
    <a:masterClrMapping/>
  </p:clrMapOvr>
</p:sld>
</file>

<file path=ppt/slides/slide2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祂告我以祂國度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離此並不太遠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祂心切望能夠儘速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把我帶到那邊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7174402"/>
      </p:ext>
    </p:extLst>
  </p:cSld>
  <p:clrMapOvr>
    <a:masterClrMapping/>
  </p:clrMapOvr>
</p:sld>
</file>

<file path=ppt/slides/slide2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無終幸福喜樂在望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還有榮耀寶座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不久我們同作王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我主與我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963002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天上嘉賓翩然蒞臨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啟發愛主之心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耶穌榮面忽然顯現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吸引我來親近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93641461"/>
      </p:ext>
    </p:extLst>
  </p:cSld>
  <p:clrMapOvr>
    <a:masterClrMapping/>
  </p:clrMapOvr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34265158"/>
      </p:ext>
    </p:extLst>
  </p:cSld>
  <p:clrMapOvr>
    <a:masterClrMapping/>
  </p:clrMapOvr>
</p:sld>
</file>

<file path=ppt/slides/slide2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渴慕耶穌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我心中飢渴地愛慕著耶穌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我心中飢渴地愛慕著祂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雖然我知道祂常在我身旁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我仍要渴望見著祂的面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02593385"/>
      </p:ext>
    </p:extLst>
  </p:cSld>
  <p:clrMapOvr>
    <a:masterClrMapping/>
  </p:clrMapOvr>
</p:sld>
</file>

<file path=ppt/slides/slide2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心中渴慕著耶穌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我心中飢渴地愛慕耶穌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但求接近祂 常與祂同在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我心中飢渴地愛慕耶穌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60621431"/>
      </p:ext>
    </p:extLst>
  </p:cSld>
  <p:clrMapOvr>
    <a:masterClrMapping/>
  </p:clrMapOvr>
</p:sld>
</file>

<file path=ppt/slides/slide2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我心中渴望能夠追隨耶穌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我心中渴望祂親手提攜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使我感到祂親自帶領著我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感到祂的愛永遠不離開</a:t>
            </a:r>
          </a:p>
        </p:txBody>
      </p:sp>
    </p:spTree>
    <p:extLst>
      <p:ext uri="{BB962C8B-B14F-4D97-AF65-F5344CB8AC3E}">
        <p14:creationId xmlns:p14="http://schemas.microsoft.com/office/powerpoint/2010/main" val="4259882534"/>
      </p:ext>
    </p:extLst>
  </p:cSld>
  <p:clrMapOvr>
    <a:masterClrMapping/>
  </p:clrMapOvr>
</p:sld>
</file>

<file path=ppt/slides/slide2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心中渴慕著耶穌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我心中飢渴地愛慕耶穌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但求接近祂 常與祂同在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我心中飢渴地愛慕耶穌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2563662"/>
      </p:ext>
    </p:extLst>
  </p:cSld>
  <p:clrMapOvr>
    <a:masterClrMapping/>
  </p:clrMapOvr>
</p:sld>
</file>

<file path=ppt/slides/slide2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你也許並不知道誰是耶穌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你還沒享受人生的最樂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啊 你能否接受祂作你救主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領受祂豐盛無量的恩典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80250354"/>
      </p:ext>
    </p:extLst>
  </p:cSld>
  <p:clrMapOvr>
    <a:masterClrMapping/>
  </p:clrMapOvr>
</p:sld>
</file>

<file path=ppt/slides/slide2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心中渴慕著耶穌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我心中飢渴地愛慕耶穌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但求接近祂 常與祂同在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我心中飢渴地愛慕耶穌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9342277"/>
      </p:ext>
    </p:extLst>
  </p:cSld>
  <p:clrMapOvr>
    <a:masterClrMapping/>
  </p:clrMapOvr>
</p:sld>
</file>

<file path=ppt/slides/slide2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93946084"/>
      </p:ext>
    </p:extLst>
  </p:cSld>
  <p:clrMapOvr>
    <a:masterClrMapping/>
  </p:clrMapOvr>
</p:sld>
</file>

<file path=ppt/slides/slide2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祂隱藏我魂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何等奇妙救主是耶穌我主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祂是我的奇妙救主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祂隱藏我魂在磐石的穴中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那裏我見樂泉湧流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13256284"/>
      </p:ext>
    </p:extLst>
  </p:cSld>
  <p:clrMapOvr>
    <a:masterClrMapping/>
  </p:clrMapOvr>
</p:sld>
</file>

<file path=ppt/slides/slide2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祂隱藏我魂在磐石的穴中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蔭庇乾旱疲乏之地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祂將我生命藏祂愛的深處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又用祂聖手來遮蔽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又用祂聖手來遮蔽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608225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來 神聖膏抹 管治並運行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直到你同在充滿我全人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4709695"/>
      </p:ext>
    </p:extLst>
  </p:cSld>
  <p:clrMapOvr>
    <a:masterClrMapping/>
  </p:clrMapOvr>
</p:sld>
</file>

<file path=ppt/slides/slide2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何等奇妙救主是耶穌我主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祂背去我一切重負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祂用手緊握住使我不動搖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一生賜我力量無窮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10803754"/>
      </p:ext>
    </p:extLst>
  </p:cSld>
  <p:clrMapOvr>
    <a:masterClrMapping/>
  </p:clrMapOvr>
</p:sld>
</file>

<file path=ppt/slides/slide2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祂隱藏我魂在磐石的穴中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蔭庇乾旱疲乏之地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祂將我生命藏祂愛的深處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又用祂聖手來遮蔽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又用祂聖手來遮蔽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69632308"/>
      </p:ext>
    </p:extLst>
  </p:cSld>
  <p:clrMapOvr>
    <a:masterClrMapping/>
  </p:clrMapOvr>
</p:sld>
</file>

<file path=ppt/slides/slide2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時刻祂以無窮恩典為冠冕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以祂豐滿溢我心中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當我被提時我要歌唱歡呼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何等奇妙我主我神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88784334"/>
      </p:ext>
    </p:extLst>
  </p:cSld>
  <p:clrMapOvr>
    <a:masterClrMapping/>
  </p:clrMapOvr>
</p:sld>
</file>

<file path=ppt/slides/slide2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祂隱藏我魂在磐石的穴中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蔭庇乾旱疲乏之地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祂將我生命藏祂愛的深處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又用祂聖手來遮蔽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又用祂聖手來遮蔽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92355493"/>
      </p:ext>
    </p:extLst>
  </p:cSld>
  <p:clrMapOvr>
    <a:masterClrMapping/>
  </p:clrMapOvr>
</p:sld>
</file>

<file path=ppt/slides/slide2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復活變化我以祂光明為衣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與祂相遇空中雲外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與億萬眾聖唱在穹蒼高處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一同喊出祂愛無窮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99664787"/>
      </p:ext>
    </p:extLst>
  </p:cSld>
  <p:clrMapOvr>
    <a:masterClrMapping/>
  </p:clrMapOvr>
</p:sld>
</file>

<file path=ppt/slides/slide2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祂隱藏我魂在磐石的穴中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蔭庇乾旱疲乏之地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祂將我生命藏祂愛的深處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又用祂聖手來遮蔽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又用祂聖手來遮蔽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95745484"/>
      </p:ext>
    </p:extLst>
  </p:cSld>
  <p:clrMapOvr>
    <a:masterClrMapping/>
  </p:clrMapOvr>
</p:sld>
</file>

<file path=ppt/slides/slide2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289487"/>
      </p:ext>
    </p:extLst>
  </p:cSld>
  <p:clrMapOvr>
    <a:masterClrMapping/>
  </p:clrMapOvr>
</p:sld>
</file>

<file path=ppt/slides/slide2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耶穌耶穌我的性命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耶穌耶穌我的性命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因為愛的緣故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求原諒我將你聖名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日念千遍不住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62324333"/>
      </p:ext>
    </p:extLst>
  </p:cSld>
  <p:clrMapOvr>
    <a:masterClrMapping/>
  </p:clrMapOvr>
</p:sld>
</file>

<file path=ppt/slides/slide2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耶穌耶穌親愛救主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無人無物與你比擬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你的笑容是我歡喜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我愛 愛你 你主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83453464"/>
      </p:ext>
    </p:extLst>
  </p:cSld>
  <p:clrMapOvr>
    <a:masterClrMapping/>
  </p:clrMapOvr>
</p:sld>
</file>

<file path=ppt/slides/slide2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我心愛你不知如何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約束我的奇樂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你愛有如一團熱火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使我心中火熱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749722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領我進入一切真理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你這真理聖靈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我心切慕日日懇祈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與主同住同行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629422"/>
      </p:ext>
    </p:extLst>
  </p:cSld>
  <p:clrMapOvr>
    <a:masterClrMapping/>
  </p:clrMapOvr>
</p:sld>
</file>

<file path=ppt/slides/slide2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耶穌耶穌親愛救主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無人無物與你比擬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你的笑容是我歡喜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我愛 愛你 你主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79916018"/>
      </p:ext>
    </p:extLst>
  </p:cSld>
  <p:clrMapOvr>
    <a:masterClrMapping/>
  </p:clrMapOvr>
</p:sld>
</file>

<file path=ppt/slides/slide2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因你是我一切一切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我的倚靠食糧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我心羨慕我身醫藥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我魂永遠力量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39574672"/>
      </p:ext>
    </p:extLst>
  </p:cSld>
  <p:clrMapOvr>
    <a:masterClrMapping/>
  </p:clrMapOvr>
</p:sld>
</file>

<file path=ppt/slides/slide2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耶穌耶穌親愛救主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無人無物與你比擬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你的笑容是我歡喜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我愛 愛你 你主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63774137"/>
      </p:ext>
    </p:extLst>
  </p:cSld>
  <p:clrMapOvr>
    <a:masterClrMapping/>
  </p:clrMapOvr>
</p:sld>
</file>

<file path=ppt/slides/slide2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燒燒哦愛在我心懷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日夜厲害的燒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直至所以其他的愛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燒到無處可找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283122"/>
      </p:ext>
    </p:extLst>
  </p:cSld>
  <p:clrMapOvr>
    <a:masterClrMapping/>
  </p:clrMapOvr>
</p:sld>
</file>

<file path=ppt/slides/slide2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耶穌耶穌親愛救主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無人無物與你比擬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你的笑容是我歡喜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我愛 愛你 你主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68377631"/>
      </p:ext>
    </p:extLst>
  </p:cSld>
  <p:clrMapOvr>
    <a:masterClrMapping/>
  </p:clrMapOvr>
</p:sld>
</file>

<file path=ppt/slides/slide2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暗中之光憂中之樂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天在地上開始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耶穌你是我愛我歌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有誰知你價值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1415819"/>
      </p:ext>
    </p:extLst>
  </p:cSld>
  <p:clrMapOvr>
    <a:masterClrMapping/>
  </p:clrMapOvr>
</p:sld>
</file>

<file path=ppt/slides/slide2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耶穌耶穌親愛救主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無人無物與你比擬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你的笑容是我歡喜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我愛 愛你 你主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99772580"/>
      </p:ext>
    </p:extLst>
  </p:cSld>
  <p:clrMapOvr>
    <a:masterClrMapping/>
  </p:clrMapOvr>
</p:sld>
</file>

<file path=ppt/slides/slide2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這愛將受甚麼限制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要到那裏停止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進進我主甘甜價值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今日遠勝昨日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70595749"/>
      </p:ext>
    </p:extLst>
  </p:cSld>
  <p:clrMapOvr>
    <a:masterClrMapping/>
  </p:clrMapOvr>
</p:sld>
</file>

<file path=ppt/slides/slide2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耶穌耶穌親愛救主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無人無物與你比擬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你的笑容是我歡喜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我愛 愛你 你主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33942351"/>
      </p:ext>
    </p:extLst>
  </p:cSld>
  <p:clrMapOvr>
    <a:masterClrMapping/>
  </p:clrMapOvr>
</p:sld>
</file>

<file path=ppt/slides/slide2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065097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來 神聖膏抹 管治並運行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直到你同在充滿我全人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68343628"/>
      </p:ext>
    </p:extLst>
  </p:cSld>
  <p:clrMapOvr>
    <a:masterClrMapping/>
  </p:clrMapOvr>
</p:sld>
</file>

<file path=ppt/slides/slide2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我要存稱謝的心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我要存稱謝的心進入祂的門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存讚美進入祂的院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我要述說這是神所定的日子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我要歡呼因祂使我喜樂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32829388"/>
      </p:ext>
    </p:extLst>
  </p:cSld>
  <p:clrMapOvr>
    <a:masterClrMapping/>
  </p:clrMapOvr>
</p:sld>
</file>

<file path=ppt/slides/slide2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祂使我喜樂 祂使我喜樂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我要歡呼因祂使我喜樂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祂使我喜樂 祂使我喜樂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我要歡呼因祂使我喜樂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80557934"/>
      </p:ext>
    </p:extLst>
  </p:cSld>
  <p:clrMapOvr>
    <a:masterClrMapping/>
  </p:clrMapOvr>
</p:sld>
</file>

<file path=ppt/slides/slide2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3483193"/>
      </p:ext>
    </p:extLst>
  </p:cSld>
  <p:clrMapOvr>
    <a:masterClrMapping/>
  </p:clrMapOvr>
</p:sld>
</file>

<file path=ppt/slides/slide2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耶穌是我的我有把握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耶穌是我的 我有把握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這使我豫嘗榮耀生活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已蒙血贖回 已受恩賜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已由靈重生作神後嗣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39117509"/>
      </p:ext>
    </p:extLst>
  </p:cSld>
  <p:clrMapOvr>
    <a:masterClrMapping/>
  </p:clrMapOvr>
</p:sld>
</file>

<file path=ppt/slides/slide2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這是我自傳 是我詩歌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讚美我救主長日不息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30746193"/>
      </p:ext>
    </p:extLst>
  </p:cSld>
  <p:clrMapOvr>
    <a:masterClrMapping/>
  </p:clrMapOvr>
</p:sld>
</file>

<file path=ppt/slides/slide2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完全順服 完全甘甜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被提之景象顯在眼前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似乎有聲音 從天而來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纏綿說憐憫耳語述愛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63458434"/>
      </p:ext>
    </p:extLst>
  </p:cSld>
  <p:clrMapOvr>
    <a:masterClrMapping/>
  </p:clrMapOvr>
</p:sld>
</file>

<file path=ppt/slides/slide2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這是我自傳 是我詩歌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讚美我救主長日不息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47474809"/>
      </p:ext>
    </p:extLst>
  </p:cSld>
  <p:clrMapOvr>
    <a:masterClrMapping/>
  </p:clrMapOvr>
</p:sld>
</file>

<file path=ppt/slides/slide2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96342851"/>
      </p:ext>
    </p:extLst>
  </p:cSld>
  <p:clrMapOvr>
    <a:masterClrMapping/>
  </p:clrMapOvr>
</p:sld>
</file>

<file path=ppt/slides/slide2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你的靈豈非與祂會過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你的靈豈非已與祂會過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你的心曾否被祂所奪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是否認祂為人中第一人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歡喜揀選那上好福分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28484175"/>
      </p:ext>
    </p:extLst>
  </p:cSld>
  <p:clrMapOvr>
    <a:masterClrMapping/>
  </p:clrMapOvr>
</p:sld>
</file>

<file path=ppt/slides/slide2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你是千萬人中之第一人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哦 求你開我眼並奪我心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摔碎眾偶像 並歡然加冠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你為千萬人中之第一人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259387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我心深處神子顯現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愛情如死之堅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湧出美詞口唱心和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永遠稱謝謳歌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534169"/>
      </p:ext>
    </p:extLst>
  </p:cSld>
  <p:clrMapOvr>
    <a:masterClrMapping/>
  </p:clrMapOvr>
</p:sld>
</file>

<file path=ppt/slides/slide2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世界的一切虛榮珍寶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盡都是偶像使人顛倒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鍍過金使人不容易淡泊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浸過蜜使人真難超脫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25115969"/>
      </p:ext>
    </p:extLst>
  </p:cSld>
  <p:clrMapOvr>
    <a:masterClrMapping/>
  </p:clrMapOvr>
</p:sld>
</file>

<file path=ppt/slides/slide2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你是千萬人中之第一人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哦 求你開我眼並奪我心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摔碎眾偶像 並歡然加冠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你為千萬人中之第一人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21431245"/>
      </p:ext>
    </p:extLst>
  </p:cSld>
  <p:clrMapOvr>
    <a:masterClrMapping/>
  </p:clrMapOvr>
</p:sld>
</file>

<file path=ppt/slides/slide2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是甚麼會使地上偶像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失去它那美麗的模樣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並不是灰心失望或勸勉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乃是無價之寶的一現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0387210"/>
      </p:ext>
    </p:extLst>
  </p:cSld>
  <p:clrMapOvr>
    <a:masterClrMapping/>
  </p:clrMapOvr>
</p:sld>
</file>

<file path=ppt/slides/slide2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你是千萬人中之第一人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哦 求你開我眼並奪我心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摔碎眾偶像 並歡然加冠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你為千萬人中之第一人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39440581"/>
      </p:ext>
    </p:extLst>
  </p:cSld>
  <p:clrMapOvr>
    <a:masterClrMapping/>
  </p:clrMapOvr>
</p:sld>
</file>

<file path=ppt/slides/slide2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並不是甚麼本分催促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就會使偶像化成灰土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乃是祂榮耀美麗的噴吐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並祂慈愛溫柔的流露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81875632"/>
      </p:ext>
    </p:extLst>
  </p:cSld>
  <p:clrMapOvr>
    <a:masterClrMapping/>
  </p:clrMapOvr>
</p:sld>
</file>

<file path=ppt/slides/slide2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你是千萬人中之第一人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哦 求你開我眼並奪我心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摔碎眾偶像 並歡然加冠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你為千萬人中之第一人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05803667"/>
      </p:ext>
    </p:extLst>
  </p:cSld>
  <p:clrMapOvr>
    <a:masterClrMapping/>
  </p:clrMapOvr>
</p:sld>
</file>

<file path=ppt/slides/slide2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有誰願熄滅他的燈光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若非早晨的日已在望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又有誰願意收藏他寒衣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若非炎夏的風已興起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6040268"/>
      </p:ext>
    </p:extLst>
  </p:cSld>
  <p:clrMapOvr>
    <a:masterClrMapping/>
  </p:clrMapOvr>
</p:sld>
</file>

<file path=ppt/slides/slide2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你是千萬人中之第一人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哦 求你開我眼並奪我心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摔碎眾偶像 並歡然加冠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你為千萬人中之第一人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45321030"/>
      </p:ext>
    </p:extLst>
  </p:cSld>
  <p:clrMapOvr>
    <a:masterClrMapping/>
  </p:clrMapOvr>
</p:sld>
</file>

<file path=ppt/slides/slide2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惟有彼得所見的淚眼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司提反所仰望的榮臉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陪著馬利亞同哭的慈心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會使我脫離屬地吸引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8887150"/>
      </p:ext>
    </p:extLst>
  </p:cSld>
  <p:clrMapOvr>
    <a:masterClrMapping/>
  </p:clrMapOvr>
</p:sld>
</file>

<file path=ppt/slides/slide2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你是千萬人中之第一人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哦 求你開我眼並奪我心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摔碎眾偶像 並歡然加冠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你為千萬人中之第一人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35855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救恩十分完全 乃寶血所買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凡信者有永生這應許不改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無論那個罪人 若實在相信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必立刻從耶穌得饒恕之恩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955309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來 神聖膏抹 管治並運行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直到你同在充滿我全人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30777925"/>
      </p:ext>
    </p:extLst>
  </p:cSld>
  <p:clrMapOvr>
    <a:masterClrMapping/>
  </p:clrMapOvr>
</p:sld>
</file>

<file path=ppt/slides/slide3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哦 求你大愛將我吸引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直到你自己充滿這心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我們蒙救贖是你的同伴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與偶像還有甚麼相干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67081669"/>
      </p:ext>
    </p:extLst>
  </p:cSld>
  <p:clrMapOvr>
    <a:masterClrMapping/>
  </p:clrMapOvr>
</p:sld>
</file>

<file path=ppt/slides/slide3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你是千萬人中之第一人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哦 求你開我眼並奪我心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摔碎眾偶像 並歡然加冠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你為千萬人中之第一人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48385760"/>
      </p:ext>
    </p:extLst>
  </p:cSld>
  <p:clrMapOvr>
    <a:masterClrMapping/>
  </p:clrMapOvr>
</p:sld>
</file>

<file path=ppt/slides/slide3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0502049"/>
      </p:ext>
    </p:extLst>
  </p:cSld>
  <p:clrMapOvr>
    <a:masterClrMapping/>
  </p:clrMapOvr>
</p:sld>
</file>

<file path=ppt/slides/slide3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親愛主寶貝主</a:t>
            </a:r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親愛主寶貝主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我輕視我事物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有誰像你如此美麗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如此甘甜如此柔細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你是人中無比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誰能與你相匹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0509773"/>
      </p:ext>
    </p:extLst>
  </p:cSld>
  <p:clrMapOvr>
    <a:masterClrMapping/>
  </p:clrMapOvr>
</p:sld>
</file>

<file path=ppt/slides/slide3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親愛主寶貝主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我聽見你招呼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你的聲音入我心內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我就脫離所有纏累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驕傲都歸虛無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追求都變庸俗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85124647"/>
      </p:ext>
    </p:extLst>
  </p:cSld>
  <p:clrMapOvr>
    <a:masterClrMapping/>
  </p:clrMapOvr>
</p:sld>
</file>

<file path=ppt/slides/slide3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親愛主寶貝主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我怎能再頑固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我將剛硬投你腳旁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領首詩歌回家去唱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歡喜作你奴僕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歡喜向你屈服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47007105"/>
      </p:ext>
    </p:extLst>
  </p:cSld>
  <p:clrMapOvr>
    <a:masterClrMapping/>
  </p:clrMapOvr>
</p:sld>
</file>

<file path=ppt/slides/slide3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親愛主寶貝主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我揀選你道路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一面順服一面流淚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但我不肯改變地位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我要討你喜悅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羨慕愛的暴虐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79521529"/>
      </p:ext>
    </p:extLst>
  </p:cSld>
  <p:clrMapOvr>
    <a:masterClrMapping/>
  </p:clrMapOvr>
</p:sld>
</file>

<file path=ppt/slides/slide3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親愛主寶貝主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自從你去天府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我臉好像不能再笑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我天好像不能再曉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我只想你回來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我只想你同在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95058854"/>
      </p:ext>
    </p:extLst>
  </p:cSld>
  <p:clrMapOvr>
    <a:masterClrMapping/>
  </p:clrMapOvr>
</p:sld>
</file>

<file path=ppt/slides/slide3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親愛主寶貝主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讓我來向你訴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你是我所朝夕思慕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只有你能使我滿足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得你甚麼都有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你外無所要求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73851628"/>
      </p:ext>
    </p:extLst>
  </p:cSld>
  <p:clrMapOvr>
    <a:masterClrMapping/>
  </p:clrMapOvr>
</p:sld>
</file>

<file path=ppt/slides/slide3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親愛主寶貝主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我奉獻我事物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有誰像你如此美麗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如此甘甜如此柔細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你是人中無比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誰能與你相匹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15863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5358661"/>
      </p:ext>
    </p:extLst>
  </p:cSld>
  <p:clrMapOvr>
    <a:masterClrMapping/>
  </p:clrMapOvr>
</p:sld>
</file>

<file path=ppt/slides/slide3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39931326"/>
      </p:ext>
    </p:extLst>
  </p:cSld>
  <p:clrMapOvr>
    <a:masterClrMapping/>
  </p:clrMapOvr>
</p:sld>
</file>

<file path=ppt/slides/slide3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救主耶穌人間光明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救主耶穌人間光明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生命泉源愛心根本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我今撇棄世上福樂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虛心誠意前來親近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0115593"/>
      </p:ext>
    </p:extLst>
  </p:cSld>
  <p:clrMapOvr>
    <a:masterClrMapping/>
  </p:clrMapOvr>
</p:sld>
</file>

<file path=ppt/slides/slide3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救主真理確定不變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呼求主者必蒙救援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尋求主者必得尋見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尋見主者必承恩眷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07763382"/>
      </p:ext>
    </p:extLst>
  </p:cSld>
  <p:clrMapOvr>
    <a:masterClrMapping/>
  </p:clrMapOvr>
</p:sld>
</file>

<file path=ppt/slides/slide3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救主耶穌生命之糧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愈嚐靈命愈覺康強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救主耶穌生命活水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愈飲愈覺甘美快慰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54625154"/>
      </p:ext>
    </p:extLst>
  </p:cSld>
  <p:clrMapOvr>
    <a:masterClrMapping/>
  </p:clrMapOvr>
</p:sld>
</file>

<file path=ppt/slides/slide3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不論浮生境遇如何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我靈懷主若飢若渴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見主慈容我心歡悅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以信倚主福樂無缺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1383065"/>
      </p:ext>
    </p:extLst>
  </p:cSld>
  <p:clrMapOvr>
    <a:masterClrMapping/>
  </p:clrMapOvr>
</p:sld>
</file>

<file path=ppt/slides/slide3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求主耶穌偕我同行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刻刻賜我平安光明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驅除一切罪惡黑暗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聖潔榮耀周圍照遍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42617520"/>
      </p:ext>
    </p:extLst>
  </p:cSld>
  <p:clrMapOvr>
    <a:masterClrMapping/>
  </p:clrMapOvr>
</p:sld>
</file>

<file path=ppt/slides/slide3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08149151"/>
      </p:ext>
    </p:extLst>
  </p:cSld>
  <p:clrMapOvr>
    <a:masterClrMapping/>
  </p:clrMapOvr>
</p:sld>
</file>

<file path=ppt/slides/slide3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是愛的神作我牧人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是愛的神作我牧人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祂常餵養 祂常施恩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祂是屬我 我是屬祂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何來需要 何來缺乏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46572842"/>
      </p:ext>
    </p:extLst>
  </p:cSld>
  <p:clrMapOvr>
    <a:masterClrMapping/>
  </p:clrMapOvr>
</p:sld>
</file>

<file path=ppt/slides/slide3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祂帶我到嫩草地場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使我感覺滿足歡暢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又帶我到平靜溪流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交通不斷 安息無憂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9231497"/>
      </p:ext>
    </p:extLst>
  </p:cSld>
  <p:clrMapOvr>
    <a:masterClrMapping/>
  </p:clrMapOvr>
</p:sld>
</file>

<file path=ppt/slides/slide3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我時迷路祂來截回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再側我心受祂支配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我常搖動 不甚堅定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祂引導我 是為祂名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533660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引我更親近</a:t>
            </a:r>
            <a:endParaRPr lang="en-US" altLang="zh-TW" sz="6000" b="1" u="sng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 我是屬你 我聽你宣告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知你愛我的無匹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但我是渴望能因信升高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能以和你更親密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43030075"/>
      </p:ext>
    </p:extLst>
  </p:cSld>
  <p:clrMapOvr>
    <a:masterClrMapping/>
  </p:clrMapOvr>
</p:sld>
</file>

<file path=ppt/slides/slide3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何等不明何等可疑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怎能行走 無所顧忌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你竿扶持 你杖引領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你的同在 滿我途徑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4416084"/>
      </p:ext>
    </p:extLst>
  </p:cSld>
  <p:clrMapOvr>
    <a:masterClrMapping/>
  </p:clrMapOvr>
</p:sld>
</file>

<file path=ppt/slides/slide3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你使我能大膽誇勝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敵雖四佈 享恩如恆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我頭油潤 我杯滿溢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我神從來不曾吝惜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32342997"/>
      </p:ext>
    </p:extLst>
  </p:cSld>
  <p:clrMapOvr>
    <a:masterClrMapping/>
  </p:clrMapOvr>
</p:sld>
</file>

<file path=ppt/slides/slide3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你的甘甜奇妙大愛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測量我的一生年代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你愛既然永不改變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我的讚美還要加添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08243629"/>
      </p:ext>
    </p:extLst>
  </p:cSld>
  <p:clrMapOvr>
    <a:masterClrMapping/>
  </p:clrMapOvr>
</p:sld>
</file>

<file path=ppt/slides/slide3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42809660"/>
      </p:ext>
    </p:extLst>
  </p:cSld>
  <p:clrMapOvr>
    <a:masterClrMapping/>
  </p:clrMapOvr>
</p:sld>
</file>

<file path=ppt/slides/slide3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祂是一切最親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祂是一切最親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我所一切最愛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人生平常所尋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人生終久所賴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52207596"/>
      </p:ext>
    </p:extLst>
  </p:cSld>
  <p:clrMapOvr>
    <a:masterClrMapping/>
  </p:clrMapOvr>
</p:sld>
</file>

<file path=ppt/slides/slide3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缺乏之時豫備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無倚之時扶持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所有美時最美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無論何時信實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0931193"/>
      </p:ext>
    </p:extLst>
  </p:cSld>
  <p:clrMapOvr>
    <a:masterClrMapping/>
  </p:clrMapOvr>
</p:sld>
</file>

<file path=ppt/slides/slide3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無窮喜樂原因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年日展開不改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祂是一切最親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我所一切最愛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04593622"/>
      </p:ext>
    </p:extLst>
  </p:cSld>
  <p:clrMapOvr>
    <a:masterClrMapping/>
  </p:clrMapOvr>
</p:sld>
</file>

<file path=ppt/slides/slide3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32879720"/>
      </p:ext>
    </p:extLst>
  </p:cSld>
  <p:clrMapOvr>
    <a:masterClrMapping/>
  </p:clrMapOvr>
</p:sld>
</file>

<file path=ppt/slides/slide3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惟有耶穌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惟有耶穌是我題目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我的信息是耶穌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惟有耶穌獨是我歌賦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我所仰望是耶穌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47801802"/>
      </p:ext>
    </p:extLst>
  </p:cSld>
  <p:clrMapOvr>
    <a:masterClrMapping/>
  </p:clrMapOvr>
</p:sld>
</file>

<file path=ppt/slides/slide3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惟有耶穌 永是耶穌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我們歌頌這耶穌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祂是救主生命大夫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祂是君王建國度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905247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吸引我近 更近 親愛主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直至你流血身邊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吸引我近 更近 親愛主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直至你同在中間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72015042"/>
      </p:ext>
    </p:extLst>
  </p:cSld>
  <p:clrMapOvr>
    <a:masterClrMapping/>
  </p:clrMapOvr>
</p:sld>
</file>

<file path=ppt/slides/slide3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惟有耶穌是我救主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擔當我的所有罪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一次成功永遠救贖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使我得以蒙恩惠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7631997"/>
      </p:ext>
    </p:extLst>
  </p:cSld>
  <p:clrMapOvr>
    <a:masterClrMapping/>
  </p:clrMapOvr>
</p:sld>
</file>

<file path=ppt/slides/slide3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惟有耶穌 永是耶穌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我們歌頌這耶穌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祂是救主生命大夫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祂是君王建國度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68928325"/>
      </p:ext>
    </p:extLst>
  </p:cSld>
  <p:clrMapOvr>
    <a:masterClrMapping/>
  </p:clrMapOvr>
</p:sld>
</file>

<file path=ppt/slides/slide3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惟有耶穌是我生命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救我脫離罪與己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惟有耶穌用祂聖靈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充滿我心作我力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28073531"/>
      </p:ext>
    </p:extLst>
  </p:cSld>
  <p:clrMapOvr>
    <a:masterClrMapping/>
  </p:clrMapOvr>
</p:sld>
</file>

<file path=ppt/slides/slide3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惟有耶穌 永是耶穌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我們歌頌這耶穌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祂是救主生命大夫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祂是君王建國度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23685962"/>
      </p:ext>
    </p:extLst>
  </p:cSld>
  <p:clrMapOvr>
    <a:masterClrMapping/>
  </p:clrMapOvr>
</p:sld>
</file>

<file path=ppt/slides/slide3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惟有耶穌是我大夫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擔當我的病與疾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復活生命升天豐富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祂都分賜祂肢體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33225095"/>
      </p:ext>
    </p:extLst>
  </p:cSld>
  <p:clrMapOvr>
    <a:masterClrMapping/>
  </p:clrMapOvr>
</p:sld>
</file>

<file path=ppt/slides/slide3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惟有耶穌 永是耶穌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我們歌頌這耶穌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祂是救主生命大夫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祂是君王建國度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01876441"/>
      </p:ext>
    </p:extLst>
  </p:cSld>
  <p:clrMapOvr>
    <a:masterClrMapping/>
  </p:clrMapOvr>
</p:sld>
</file>

<file path=ppt/slides/slide3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惟有耶穌是我能力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是祂賜下五旬節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喔主求你使我得以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充滿聖靈常聖捷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25140085"/>
      </p:ext>
    </p:extLst>
  </p:cSld>
  <p:clrMapOvr>
    <a:masterClrMapping/>
  </p:clrMapOvr>
</p:sld>
</file>

<file path=ppt/slides/slide3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惟有耶穌 永是耶穌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我們歌頌這耶穌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祂是救主生命大夫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祂是君王建國度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31165353"/>
      </p:ext>
    </p:extLst>
  </p:cSld>
  <p:clrMapOvr>
    <a:masterClrMapping/>
  </p:clrMapOvr>
</p:sld>
</file>

<file path=ppt/slides/slide3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我們現在等候耶穌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要聽祂來的召呼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始終惟有耶穌可慕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惟有耶穌獨萬有主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74126946"/>
      </p:ext>
    </p:extLst>
  </p:cSld>
  <p:clrMapOvr>
    <a:masterClrMapping/>
  </p:clrMapOvr>
</p:sld>
</file>

<file path=ppt/slides/slide3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惟有耶穌 永是耶穌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我們歌頌這耶穌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祂是救主生命大夫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祂是君王建國度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888397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靠著你恩典 求你分別我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從此專一事奉你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讓我靈望你 有堅定把握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我志消失你旨裏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77730095"/>
      </p:ext>
    </p:extLst>
  </p:cSld>
  <p:clrMapOvr>
    <a:masterClrMapping/>
  </p:clrMapOvr>
</p:sld>
</file>

<file path=ppt/slides/slide3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86224781"/>
      </p:ext>
    </p:extLst>
  </p:cSld>
  <p:clrMapOvr>
    <a:masterClrMapping/>
  </p:clrMapOvr>
</p:sld>
</file>

<file path=ppt/slides/slide3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哦我要像你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哦我要像你可愛的救主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這是我所求是我所慕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我歡喜丟棄一切的富足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盼望能和你形像合符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23897456"/>
      </p:ext>
    </p:extLst>
  </p:cSld>
  <p:clrMapOvr>
    <a:masterClrMapping/>
  </p:clrMapOvr>
</p:sld>
</file>

<file path=ppt/slides/slide3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哦我要像你  哦我要像你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可愛的救主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像你模樣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像你甘甜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像你貞堅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在我的衷心刻你形像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48333919"/>
      </p:ext>
    </p:extLst>
  </p:cSld>
  <p:clrMapOvr>
    <a:masterClrMapping/>
  </p:clrMapOvr>
</p:sld>
</file>

<file path=ppt/slides/slide3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哦我要像你那樣細柔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寬恕又憐憫仁愛良善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幫助孤單的勉勵灰心的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尋找犯罪人不辭危難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2514775"/>
      </p:ext>
    </p:extLst>
  </p:cSld>
  <p:clrMapOvr>
    <a:masterClrMapping/>
  </p:clrMapOvr>
</p:sld>
</file>

<file path=ppt/slides/slide3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哦我要像你  哦我要像你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可愛的救主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像你模樣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像你甘甜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像你貞堅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在我的衷心刻你形像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95617677"/>
      </p:ext>
    </p:extLst>
  </p:cSld>
  <p:clrMapOvr>
    <a:masterClrMapping/>
  </p:clrMapOvr>
</p:sld>
</file>

<file path=ppt/slides/slide3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哦我要像你那樣的忍耐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聖潔而謙卑於人無傷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溫和的接受無理的苦待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寧可救別人自己死亡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4702303"/>
      </p:ext>
    </p:extLst>
  </p:cSld>
  <p:clrMapOvr>
    <a:masterClrMapping/>
  </p:clrMapOvr>
</p:sld>
</file>

<file path=ppt/slides/slide3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哦我要像你  哦我要像你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可愛的救主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像你模樣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像你甘甜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像你貞堅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在我的衷心刻你形像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13236839"/>
      </p:ext>
    </p:extLst>
  </p:cSld>
  <p:clrMapOvr>
    <a:masterClrMapping/>
  </p:clrMapOvr>
</p:sld>
</file>

<file path=ppt/slides/slide3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哦我要像你我今迫切求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我願出代價跟隨你行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將我的所是和我的所有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完全獻給你不自經營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0994025"/>
      </p:ext>
    </p:extLst>
  </p:cSld>
  <p:clrMapOvr>
    <a:masterClrMapping/>
  </p:clrMapOvr>
</p:sld>
</file>

<file path=ppt/slides/slide3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哦我要像你  哦我要像你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可愛的救主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像你模樣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像你甘甜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像你貞堅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在我的衷心刻你形像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83339641"/>
      </p:ext>
    </p:extLst>
  </p:cSld>
  <p:clrMapOvr>
    <a:masterClrMapping/>
  </p:clrMapOvr>
</p:sld>
</file>

<file path=ppt/slides/slide3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哦我要像你正當我祈求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倒下你的愛充滿我心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使我作個殿配給你居留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使我的生命與你相印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683188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吸引我近 更近 親愛主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直至你流血身邊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吸引我近 更近 親愛主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直至你同在中間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74240727"/>
      </p:ext>
    </p:extLst>
  </p:cSld>
  <p:clrMapOvr>
    <a:masterClrMapping/>
  </p:clrMapOvr>
</p:sld>
</file>

<file path=ppt/slides/slide3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哦我要像你  哦我要像你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可愛的救主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像你模樣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像你甘甜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像你貞堅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在我的衷心刻你形像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70674322"/>
      </p:ext>
    </p:extLst>
  </p:cSld>
  <p:clrMapOvr>
    <a:masterClrMapping/>
  </p:clrMapOvr>
</p:sld>
</file>

<file path=ppt/slides/slide3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67838174"/>
      </p:ext>
    </p:extLst>
  </p:cSld>
  <p:clrMapOvr>
    <a:masterClrMapping/>
  </p:clrMapOvr>
</p:sld>
</file>

<file path=ppt/slides/slide3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玉漏沙殘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玉漏沙殘時將盡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天國即將破曉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所慕晨曦即降臨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甘甜加上奇妙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65704505"/>
      </p:ext>
    </p:extLst>
  </p:cSld>
  <p:clrMapOvr>
    <a:masterClrMapping/>
  </p:clrMapOvr>
</p:sld>
</file>

<file path=ppt/slides/slide3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雖經黑暗四圍繞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晨光今已四照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榮耀榮耀今充滿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以馬內利之境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49694179"/>
      </p:ext>
    </p:extLst>
  </p:cSld>
  <p:clrMapOvr>
    <a:masterClrMapping/>
  </p:clrMapOvr>
</p:sld>
</file>

<file path=ppt/slides/slide3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哦基督你是泉源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源深甘愛充滿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既淺嘗此泉於地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定必暢飲於天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91566310"/>
      </p:ext>
    </p:extLst>
  </p:cSld>
  <p:clrMapOvr>
    <a:masterClrMapping/>
  </p:clrMapOvr>
</p:sld>
</file>

<file path=ppt/slides/slide3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那裏主愛直擴展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猶如海洋湧溢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榮耀榮耀今充滿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以馬內利之境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09462138"/>
      </p:ext>
    </p:extLst>
  </p:cSld>
  <p:clrMapOvr>
    <a:masterClrMapping/>
  </p:clrMapOvr>
</p:sld>
</file>

<file path=ppt/slides/slide3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祂以憐憫和審判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織成我的年代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我的憂傷的淚斑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也帶愛的光彩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48427067"/>
      </p:ext>
    </p:extLst>
  </p:cSld>
  <p:clrMapOvr>
    <a:masterClrMapping/>
  </p:clrMapOvr>
</p:sld>
</file>

<file path=ppt/slides/slide3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領我手段何巧妙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祂計畫何純正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榮耀榮耀今充滿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以馬內利之境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78667854"/>
      </p:ext>
    </p:extLst>
  </p:cSld>
  <p:clrMapOvr>
    <a:masterClrMapping/>
  </p:clrMapOvr>
</p:sld>
</file>

<file path=ppt/slides/slide3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哦我是屬我良人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我良人也屬我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祂帶我這卑賤身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進入祂的快樂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64835125"/>
      </p:ext>
    </p:extLst>
  </p:cSld>
  <p:clrMapOvr>
    <a:masterClrMapping/>
  </p:clrMapOvr>
</p:sld>
</file>

<file path=ppt/slides/slide3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那時我無他靠山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只靠救主功勞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前來榮耀所充滿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以馬內利之境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855634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費時雖不多 喜樂已難言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當我座前小逗遛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俯伏你腳前 和你面對面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交通有如人間友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14055280"/>
      </p:ext>
    </p:extLst>
  </p:cSld>
  <p:clrMapOvr>
    <a:masterClrMapping/>
  </p:clrMapOvr>
</p:sld>
</file>

<file path=ppt/slides/slide3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新婦不看她衣裳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只看所愛新郎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我也不看我榮耀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只是瞻仰我王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41533419"/>
      </p:ext>
    </p:extLst>
  </p:cSld>
  <p:clrMapOvr>
    <a:masterClrMapping/>
  </p:clrMapOvr>
</p:sld>
</file>

<file path=ppt/slides/slide3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不見祂賜的冠冕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只看祂手創傷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羔羊榮耀今充滿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以馬內利之境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99779656"/>
      </p:ext>
    </p:extLst>
  </p:cSld>
  <p:clrMapOvr>
    <a:masterClrMapping/>
  </p:clrMapOvr>
</p:sld>
</file>

<file path=ppt/slides/slide3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47856605"/>
      </p:ext>
    </p:extLst>
  </p:cSld>
  <p:clrMapOvr>
    <a:masterClrMapping/>
  </p:clrMapOvr>
</p:sld>
</file>

<file path=ppt/slides/slide3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因有羔羊血洗淨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這些人是誰 安渡約旦河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死亡的拘禁亦已被衝破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歡聚彼岸唱新歌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因有羔羊血洗淨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44840031"/>
      </p:ext>
    </p:extLst>
  </p:cSld>
  <p:clrMapOvr>
    <a:masterClrMapping/>
  </p:clrMapOvr>
</p:sld>
</file>

<file path=ppt/slides/slide3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長驅直進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新耶路撒冷光明境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因有羔羊血洗淨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長驅直進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新耶路撒冷光明境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因有羔羊血洗淨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26146858"/>
      </p:ext>
    </p:extLst>
  </p:cSld>
  <p:clrMapOvr>
    <a:masterClrMapping/>
  </p:clrMapOvr>
</p:sld>
</file>

<file path=ppt/slides/slide3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這些人乃是自幼篤信主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捨棄諸福樂 緊隨祂腳步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罪蒙赦免身得贖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因有羔羊血洗淨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57737741"/>
      </p:ext>
    </p:extLst>
  </p:cSld>
  <p:clrMapOvr>
    <a:masterClrMapping/>
  </p:clrMapOvr>
</p:sld>
</file>

<file path=ppt/slides/slide3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長驅直進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新耶路撒冷光明境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因有羔羊血洗淨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長驅直進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新耶路撒冷光明境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因有羔羊血洗淨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71745443"/>
      </p:ext>
    </p:extLst>
  </p:cSld>
  <p:clrMapOvr>
    <a:masterClrMapping/>
  </p:clrMapOvr>
</p:sld>
</file>

<file path=ppt/slides/slide3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這些人乃是不顧得與失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隨地成戲景 到處受藐視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心中仍能湧美詞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因有羔羊血洗淨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05216678"/>
      </p:ext>
    </p:extLst>
  </p:cSld>
  <p:clrMapOvr>
    <a:masterClrMapping/>
  </p:clrMapOvr>
</p:sld>
</file>

<file path=ppt/slides/slide3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長驅直進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新耶路撒冷光明境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因有羔羊血洗淨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長驅直進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新耶路撒冷光明境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因有羔羊血洗淨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26077842"/>
      </p:ext>
    </p:extLst>
  </p:cSld>
  <p:clrMapOvr>
    <a:masterClrMapping/>
  </p:clrMapOvr>
</p:sld>
</file>

<file path=ppt/slides/slide3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這些人乃是忠心直到死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為求主笑容 湯火都不辭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雖經苦難仍堅持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因有羔羊血洗淨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634155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吸引我近 更近 親愛主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直至你流血身邊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吸引我近 更近 親愛主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直至你同在中間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30239914"/>
      </p:ext>
    </p:extLst>
  </p:cSld>
  <p:clrMapOvr>
    <a:masterClrMapping/>
  </p:clrMapOvr>
</p:sld>
</file>

<file path=ppt/slides/slide3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長驅直進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新耶路撒冷光明境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因有羔羊血洗淨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長驅直進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新耶路撒冷光明境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因有羔羊血洗淨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20833651"/>
      </p:ext>
    </p:extLst>
  </p:cSld>
  <p:clrMapOvr>
    <a:masterClrMapping/>
  </p:clrMapOvr>
</p:sld>
</file>

<file path=ppt/slides/slide3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這些人乃是世界不配有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補滿主患難 工作已告休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歡繞主前到永久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因有羔羊血洗淨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06277768"/>
      </p:ext>
    </p:extLst>
  </p:cSld>
  <p:clrMapOvr>
    <a:masterClrMapping/>
  </p:clrMapOvr>
</p:sld>
</file>

<file path=ppt/slides/slide3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長驅直進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新耶路撒冷光明境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因有羔羊血洗淨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長驅直進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新耶路撒冷光明境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因有羔羊血洗淨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20481251"/>
      </p:ext>
    </p:extLst>
  </p:cSld>
  <p:clrMapOvr>
    <a:masterClrMapping/>
  </p:clrMapOvr>
</p:sld>
</file>

<file path=ppt/slides/slide3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50987410"/>
      </p:ext>
    </p:extLst>
  </p:cSld>
  <p:clrMapOvr>
    <a:masterClrMapping/>
  </p:clrMapOvr>
</p:sld>
</file>

<file path=ppt/slides/slide3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與你合一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與你合一永遠之子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因信與你成一靈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得你包羅萬有的死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和非受造的生命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63928432"/>
      </p:ext>
    </p:extLst>
  </p:cSld>
  <p:clrMapOvr>
    <a:masterClrMapping/>
  </p:clrMapOvr>
</p:sld>
</file>

<file path=ppt/slides/slide3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與你合一蒙愛之子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藉恩成為你一部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與你同為父的後嗣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並作聖靈的房屋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52926540"/>
      </p:ext>
    </p:extLst>
  </p:cSld>
  <p:clrMapOvr>
    <a:masterClrMapping/>
  </p:clrMapOvr>
</p:sld>
</file>

<file path=ppt/slides/slide3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與你合一化身之子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作你奧秘的肢體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因你誕生與你連枝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與你一同客此地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35103508"/>
      </p:ext>
    </p:extLst>
  </p:cSld>
  <p:clrMapOvr>
    <a:masterClrMapping/>
  </p:clrMapOvr>
</p:sld>
</file>

<file path=ppt/slides/slide3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與你合一受膏之子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同得聖靈的能力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日復一日時復一時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與你合作不稍離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34640534"/>
      </p:ext>
    </p:extLst>
  </p:cSld>
  <p:clrMapOvr>
    <a:masterClrMapping/>
  </p:clrMapOvr>
</p:sld>
</file>

<file path=ppt/slides/slide3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與你合一被棄之子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經過審判和咒詛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永遠同你向罪而死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並勝凶惡的陰府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36448762"/>
      </p:ext>
    </p:extLst>
  </p:cSld>
  <p:clrMapOvr>
    <a:masterClrMapping/>
  </p:clrMapOvr>
</p:sld>
</file>

<file path=ppt/slides/slide3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與你合一復活之子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脫離墳墓的埋沒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因你更生同你更始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靠你逐日結義果</a:t>
            </a:r>
          </a:p>
        </p:txBody>
      </p:sp>
    </p:spTree>
    <p:extLst>
      <p:ext uri="{BB962C8B-B14F-4D97-AF65-F5344CB8AC3E}">
        <p14:creationId xmlns:p14="http://schemas.microsoft.com/office/powerpoint/2010/main" val="21819433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愛有其深處 我不能通曉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除非有日到那邊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樂有其高處 我無法達到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除非安息你面前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74699857"/>
      </p:ext>
    </p:extLst>
  </p:cSld>
  <p:clrMapOvr>
    <a:masterClrMapping/>
  </p:clrMapOvr>
</p:sld>
</file>

<file path=ppt/slides/slide3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與你合一升天之子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同登寶座來管治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你的權柄我也掌執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因我和你同位置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98932911"/>
      </p:ext>
    </p:extLst>
  </p:cSld>
  <p:clrMapOvr>
    <a:masterClrMapping/>
  </p:clrMapOvr>
</p:sld>
</file>

<file path=ppt/slides/slide3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與你合一再來之子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同得榮耀同臨世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那時都要顯你殊姿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與你合一無已時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84591696"/>
      </p:ext>
    </p:extLst>
  </p:cSld>
  <p:clrMapOvr>
    <a:masterClrMapping/>
  </p:clrMapOvr>
</p:sld>
</file>

<file path=ppt/slides/slide3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1679030"/>
      </p:ext>
    </p:extLst>
  </p:cSld>
  <p:clrMapOvr>
    <a:masterClrMapping/>
  </p:clrMapOvr>
</p:sld>
</file>

<file path=ppt/slides/slide3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北風啊速興起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北風啊 求速興起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南風啊 快吹來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吹在我心的園地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滿園芬芳播開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97167962"/>
      </p:ext>
    </p:extLst>
  </p:cSld>
  <p:clrMapOvr>
    <a:masterClrMapping/>
  </p:clrMapOvr>
</p:sld>
</file>

<file path=ppt/slides/slide3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北風啊 求速興起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南風啊 快吹來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吹在我心的園地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滿園芬芳播開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91750043"/>
      </p:ext>
    </p:extLst>
  </p:cSld>
  <p:clrMapOvr>
    <a:masterClrMapping/>
  </p:clrMapOvr>
</p:sld>
</file>

<file path=ppt/slides/slide3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願我的所愛到這裡來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與我永同在嘗我純潔愛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願我的所愛到這裡來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與我永同在嘗我純潔愛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13836274"/>
      </p:ext>
    </p:extLst>
  </p:cSld>
  <p:clrMapOvr>
    <a:masterClrMapping/>
  </p:clrMapOvr>
</p:sld>
</file>

<file path=ppt/slides/slide3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哪噠香膏澆祂頭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秀麗髮擦祂腳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正當王坐席時候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滿屋馨香四飄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8497098"/>
      </p:ext>
    </p:extLst>
  </p:cSld>
  <p:clrMapOvr>
    <a:masterClrMapping/>
  </p:clrMapOvr>
</p:sld>
</file>

<file path=ppt/slides/slide3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哪噠香膏澆祂頭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秀麗髮擦祂腳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正當王坐席時候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滿屋馨香四飄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52182567"/>
      </p:ext>
    </p:extLst>
  </p:cSld>
  <p:clrMapOvr>
    <a:masterClrMapping/>
  </p:clrMapOvr>
</p:sld>
</file>

<file path=ppt/slides/slide3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願我的所愛到這裡來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與我永同在嘗我純潔愛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願我的所愛到這裡來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與我永同在嘗我純潔愛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5308028"/>
      </p:ext>
    </p:extLst>
  </p:cSld>
  <p:clrMapOvr>
    <a:masterClrMapping/>
  </p:clrMapOvr>
</p:sld>
</file>

<file path=ppt/slides/slide3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祂像林中蘋果樹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我喜歇祂柔蔭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果實甘甜又成熟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增我力暢我心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974725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吸引我近 更近 親愛主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直至你流血身邊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吸引我近 更近 親愛主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直至你同在中間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27294814"/>
      </p:ext>
    </p:extLst>
  </p:cSld>
  <p:clrMapOvr>
    <a:masterClrMapping/>
  </p:clrMapOvr>
</p:sld>
</file>

<file path=ppt/slides/slide3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祂像林中蘋果樹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我喜歇祂柔蔭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果實甘甜又成熟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增我力暢我心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64144379"/>
      </p:ext>
    </p:extLst>
  </p:cSld>
  <p:clrMapOvr>
    <a:masterClrMapping/>
  </p:clrMapOvr>
</p:sld>
</file>

<file path=ppt/slides/slide3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願我的所愛到這裡來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與我永同在嘗我純潔愛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願我的所愛到這裡來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與我永同在嘗我純潔愛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8139943"/>
      </p:ext>
    </p:extLst>
  </p:cSld>
  <p:clrMapOvr>
    <a:masterClrMapping/>
  </p:clrMapOvr>
</p:sld>
</file>

<file path=ppt/slides/slide3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我心所愛者 來啊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我屬你 你屬我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我們同往田間罷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享受各樣佳果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52631740"/>
      </p:ext>
    </p:extLst>
  </p:cSld>
  <p:clrMapOvr>
    <a:masterClrMapping/>
  </p:clrMapOvr>
</p:sld>
</file>

<file path=ppt/slides/slide3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我心所愛者 來啊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我屬你 你屬我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我們同往田間罷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享受各樣佳果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63970026"/>
      </p:ext>
    </p:extLst>
  </p:cSld>
  <p:clrMapOvr>
    <a:masterClrMapping/>
  </p:clrMapOvr>
</p:sld>
</file>

<file path=ppt/slides/slide3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願我的所愛到這裡來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與我永同在嘗我純潔愛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願我的所愛到這裡來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與我永同在嘗我純潔愛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0546732"/>
      </p:ext>
    </p:extLst>
  </p:cSld>
  <p:clrMapOvr>
    <a:masterClrMapping/>
  </p:clrMapOvr>
</p:sld>
</file>

<file path=ppt/slides/slide3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願我在祂的心上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銘刻如同印戳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祂愛比死更堅強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眾水不能淹沒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82433562"/>
      </p:ext>
    </p:extLst>
  </p:cSld>
  <p:clrMapOvr>
    <a:masterClrMapping/>
  </p:clrMapOvr>
</p:sld>
</file>

<file path=ppt/slides/slide3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願我在祂的心上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銘刻如同印戳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祂愛比死更堅強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眾水不能淹沒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81576819"/>
      </p:ext>
    </p:extLst>
  </p:cSld>
  <p:clrMapOvr>
    <a:masterClrMapping/>
  </p:clrMapOvr>
</p:sld>
</file>

<file path=ppt/slides/slide3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願我的所愛到這裡來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與我永同在嘗我純潔愛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願我的所愛到這裡來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與我永同在嘗我純潔愛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1651146"/>
      </p:ext>
    </p:extLst>
  </p:cSld>
  <p:clrMapOvr>
    <a:masterClrMapping/>
  </p:clrMapOvr>
</p:sld>
</file>

<file path=ppt/slides/slide3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除你以外 在高天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我還可以有誰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除你以外 在人間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我也別無所歸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00749"/>
      </p:ext>
    </p:extLst>
  </p:cSld>
  <p:clrMapOvr>
    <a:masterClrMapping/>
  </p:clrMapOvr>
</p:sld>
</file>

<file path=ppt/slides/slide3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除你以外 在高天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我還可以有誰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除你以外 在人間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我也別無所歸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52668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讚美神 讚美神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但願天地合作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讚美神 讚美神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但願百姓同樂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來拜天上父神 靠耶穌神子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將榮耀全歸祂 祂行了大事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288559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67506494"/>
      </p:ext>
    </p:extLst>
  </p:cSld>
  <p:clrMapOvr>
    <a:masterClrMapping/>
  </p:clrMapOvr>
</p:sld>
</file>

<file path=ppt/slides/slide4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願我的所愛到這裡來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與我永同在嘗我純潔愛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願我的所愛到這裡來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與我永同在嘗我純潔愛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97670051"/>
      </p:ext>
    </p:extLst>
  </p:cSld>
  <p:clrMapOvr>
    <a:masterClrMapping/>
  </p:clrMapOvr>
</p:sld>
</file>

<file path=ppt/slides/slide4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5421713"/>
      </p:ext>
    </p:extLst>
  </p:cSld>
  <p:clrMapOvr>
    <a:masterClrMapping/>
  </p:clrMapOvr>
</p:sld>
</file>

<file path=ppt/slides/slide4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以愛為旗在我以上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以愛為旗在我以上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以愛為旗在我以上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祂帶我進入祂的筵宴所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並以愛為旗在我以上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235056"/>
      </p:ext>
    </p:extLst>
  </p:cSld>
  <p:clrMapOvr>
    <a:masterClrMapping/>
  </p:clrMapOvr>
</p:sld>
</file>

<file path=ppt/slides/slide4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以愛 以愛 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以愛為旗在我以上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祂帶我進入祂的筵宴所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並以愛為旗在我以上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76882171"/>
      </p:ext>
    </p:extLst>
  </p:cSld>
  <p:clrMapOvr>
    <a:masterClrMapping/>
  </p:clrMapOvr>
</p:sld>
</file>

<file path=ppt/slides/slide4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32126664"/>
      </p:ext>
    </p:extLst>
  </p:cSld>
  <p:clrMapOvr>
    <a:masterClrMapping/>
  </p:clrMapOvr>
</p:sld>
</file>

<file path=ppt/slides/slide4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我主基督已經顯明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我主基督已經顯明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祂來要摧毀撒但一切作為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靠主耶穌我們已得勝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揚聲歡呼高唱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齊迎接天國降臨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34670979"/>
      </p:ext>
    </p:extLst>
  </p:cSld>
  <p:clrMapOvr>
    <a:masterClrMapping/>
  </p:clrMapOvr>
</p:sld>
</file>

<file path=ppt/slides/slide4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勝過罪祂已勝利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哈利路亞 祂已勝利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戰勝死亡 祂復活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哈利路亞 祂復活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勝過疾病 祂已掌權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哈利路亞 祂已掌權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主耶穌已掌權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16722690"/>
      </p:ext>
    </p:extLst>
  </p:cSld>
  <p:clrMapOvr>
    <a:masterClrMapping/>
  </p:clrMapOvr>
</p:sld>
</file>

<file path=ppt/slides/slide4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靠主聖名我們站立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靠寶血能力在此地作宣告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黑暗權勢不能再停留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撒但國度崩潰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因主基督已得勝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06914253"/>
      </p:ext>
    </p:extLst>
  </p:cSld>
  <p:clrMapOvr>
    <a:masterClrMapping/>
  </p:clrMapOvr>
</p:sld>
</file>

<file path=ppt/slides/slide4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勝過罪祂已勝利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哈利路亞 祂已勝利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戰勝死亡 祂復活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哈利路亞 祂復活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勝過疾病 祂已掌權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哈利路亞 祂已掌權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主耶穌已掌權</a:t>
            </a:r>
          </a:p>
        </p:txBody>
      </p:sp>
    </p:spTree>
    <p:extLst>
      <p:ext uri="{BB962C8B-B14F-4D97-AF65-F5344CB8AC3E}">
        <p14:creationId xmlns:p14="http://schemas.microsoft.com/office/powerpoint/2010/main" val="2660732207"/>
      </p:ext>
    </p:extLst>
  </p:cSld>
  <p:clrMapOvr>
    <a:masterClrMapping/>
  </p:clrMapOvr>
</p:sld>
</file>

<file path=ppt/slides/slide4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勝過疾病 祂已掌權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哈利路亞 祂已掌權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主耶穌已掌權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952582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深居神裡</a:t>
            </a:r>
            <a:endParaRPr lang="en-US" altLang="zh-TW" sz="6000" b="1" u="sng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深居神裡 更深來關鎖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仇敵引誘四面散播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並非不知撒但的詭計 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就近藏深隱密處所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89305761"/>
      </p:ext>
    </p:extLst>
  </p:cSld>
  <p:clrMapOvr>
    <a:masterClrMapping/>
  </p:clrMapOvr>
</p:sld>
</file>

<file path=ppt/slides/slide4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80471085"/>
      </p:ext>
    </p:extLst>
  </p:cSld>
  <p:clrMapOvr>
    <a:masterClrMapping/>
  </p:clrMapOvr>
</p:sld>
</file>

<file path=ppt/slides/slide4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湧出活水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生命的活水 從我湧出來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瘸腿者行路 瞎眼看得見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打開監獄門 釋放被擄者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生命的活水 從我湧出來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6569004"/>
      </p:ext>
    </p:extLst>
  </p:cSld>
  <p:clrMapOvr>
    <a:masterClrMapping/>
  </p:clrMapOvr>
</p:sld>
</file>

<file path=ppt/slides/slide4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湧出活水 從我靈深處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湧出活水 使我得痊癒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湧出活水 並賜給我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那豐盛的生命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50223343"/>
      </p:ext>
    </p:extLst>
  </p:cSld>
  <p:clrMapOvr>
    <a:masterClrMapping/>
  </p:clrMapOvr>
</p:sld>
</file>

<file path=ppt/slides/slide4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86887188"/>
      </p:ext>
    </p:extLst>
  </p:cSld>
  <p:clrMapOvr>
    <a:masterClrMapping/>
  </p:clrMapOvr>
</p:sld>
</file>

<file path=ppt/slides/slide4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我已得到宇宙至寶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我已得到宇宙至寶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我心因此歡呼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歡呼基督給我得到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何等一位基督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94651051"/>
      </p:ext>
    </p:extLst>
  </p:cSld>
  <p:clrMapOvr>
    <a:masterClrMapping/>
  </p:clrMapOvr>
</p:sld>
</file>

<file path=ppt/slides/slide4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我這基督是神羔羊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擔當我的罪愆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又是神的公義太陽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發出醫治光線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3386632"/>
      </p:ext>
    </p:extLst>
  </p:cSld>
  <p:clrMapOvr>
    <a:masterClrMapping/>
  </p:clrMapOvr>
</p:sld>
</file>

<file path=ppt/slides/slide4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我這基督是生命樹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長在神的樂園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祂的美果作我食物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供應豐富甘甜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46035659"/>
      </p:ext>
    </p:extLst>
  </p:cSld>
  <p:clrMapOvr>
    <a:masterClrMapping/>
  </p:clrMapOvr>
</p:sld>
</file>

<file path=ppt/slides/slide4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我這基督是生命泉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流出活水江河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在我裡面流到永遠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解除一切乾渴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66563307"/>
      </p:ext>
    </p:extLst>
  </p:cSld>
  <p:clrMapOvr>
    <a:masterClrMapping/>
  </p:clrMapOvr>
</p:sld>
</file>

<file path=ppt/slides/slide4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我這基督是我祭司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為我顯在神前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也是先知滿有啟示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且是君王掌權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60135248"/>
      </p:ext>
    </p:extLst>
  </p:cSld>
  <p:clrMapOvr>
    <a:masterClrMapping/>
  </p:clrMapOvr>
</p:sld>
</file>

<file path=ppt/slides/slide4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是我救主中保大夫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牧人策士元首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我兄我父我神我主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尊師良人密友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7272806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深居神裡 日日更深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住祂愛中 祂來保守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深居神裡 時刻同行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你的日頭永不下落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7656628"/>
      </p:ext>
    </p:extLst>
  </p:cSld>
  <p:clrMapOvr>
    <a:masterClrMapping/>
  </p:clrMapOvr>
</p:sld>
</file>

<file path=ppt/slides/slide4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是我生命能力智慧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公義聖潔救贖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平安喜樂盼望安慰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榮耀亮光道路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92981605"/>
      </p:ext>
    </p:extLst>
  </p:cSld>
  <p:clrMapOvr>
    <a:masterClrMapping/>
  </p:clrMapOvr>
</p:sld>
</file>

<file path=ppt/slides/slide4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我這基督充滿萬有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怎能述盡說竭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祂是首先祂是末後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祂是一切一切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30914837"/>
      </p:ext>
    </p:extLst>
  </p:cSld>
  <p:clrMapOvr>
    <a:masterClrMapping/>
  </p:clrMapOvr>
</p:sld>
</file>

<file path=ppt/slides/slide4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9.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我既得到這樣至寶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我心怎不歡呼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歡呼基督讓我得到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何等一位基督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94184522"/>
      </p:ext>
    </p:extLst>
  </p:cSld>
  <p:clrMapOvr>
    <a:masterClrMapping/>
  </p:clrMapOvr>
</p:sld>
</file>

<file path=ppt/slides/slide4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8649663"/>
      </p:ext>
    </p:extLst>
  </p:cSld>
  <p:clrMapOvr>
    <a:masterClrMapping/>
  </p:clrMapOvr>
</p:sld>
</file>

<file path=ppt/slides/slide4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我們卻羨慕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我們卻羨慕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一個更美的家鄉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就是在天上的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就是在天上的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33557787"/>
      </p:ext>
    </p:extLst>
  </p:cSld>
  <p:clrMapOvr>
    <a:masterClrMapping/>
  </p:clrMapOvr>
</p:sld>
</file>

<file path=ppt/slides/slide4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所以神被稱為我們的神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並不以為恥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因為祂已經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給我們豫備了一座城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豫備了一座城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20716872"/>
      </p:ext>
    </p:extLst>
  </p:cSld>
  <p:clrMapOvr>
    <a:masterClrMapping/>
  </p:clrMapOvr>
</p:sld>
</file>

<file path=ppt/slides/slide4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60321799"/>
      </p:ext>
    </p:extLst>
  </p:cSld>
  <p:clrMapOvr>
    <a:masterClrMapping/>
  </p:clrMapOvr>
</p:sld>
</file>

<file path=ppt/slides/slide4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祂是主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祂是主 祂是主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祂已從死裏復活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惟祂是主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萬膝要跪拜 萬口要承認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耶穌基督是主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27419600"/>
      </p:ext>
    </p:extLst>
  </p:cSld>
  <p:clrMapOvr>
    <a:masterClrMapping/>
  </p:clrMapOvr>
</p:sld>
</file>

<file path=ppt/slides/slide4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39833870"/>
      </p:ext>
    </p:extLst>
  </p:cSld>
  <p:clrMapOvr>
    <a:masterClrMapping/>
  </p:clrMapOvr>
</p:sld>
</file>

<file path=ppt/slides/slide4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敬拜主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敬拜主 敬拜全能的主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榮耀能力 一切讚美都歸給祂</a:t>
            </a:r>
            <a:endParaRPr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敬拜主 敬拜權柄的主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從祂寶座 能力流出 流到萬民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6004301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深居神裡 恩典常伴隨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信靠之心增長充足 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直到應許深植於我心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那時親嚐無窮喜樂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048000" y="269033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dirty="0">
                <a:latin typeface="王漢宗顏楷體繁" panose="03000500000000000000" pitchFamily="66" charset="-120"/>
                <a:ea typeface="王漢宗顏楷體繁" panose="03000500000000000000" pitchFamily="66" charset="-120"/>
              </a:rPr>
              <a:t>2.</a:t>
            </a:r>
            <a:r>
              <a:rPr lang="zh-TW" altLang="en-US" dirty="0">
                <a:latin typeface="王漢宗顏楷體繁" panose="03000500000000000000" pitchFamily="66" charset="-120"/>
                <a:ea typeface="王漢宗顏楷體繁" panose="03000500000000000000" pitchFamily="66" charset="-120"/>
              </a:rPr>
              <a:t>深居神裡 恩典常伴隨</a:t>
            </a:r>
            <a:br>
              <a:rPr lang="zh-TW" altLang="en-US" dirty="0">
                <a:latin typeface="王漢宗顏楷體繁" panose="03000500000000000000" pitchFamily="66" charset="-120"/>
                <a:ea typeface="王漢宗顏楷體繁" panose="03000500000000000000" pitchFamily="66" charset="-120"/>
              </a:rPr>
            </a:br>
            <a:r>
              <a:rPr lang="zh-TW" altLang="en-US" dirty="0">
                <a:latin typeface="王漢宗顏楷體繁" panose="03000500000000000000" pitchFamily="66" charset="-120"/>
                <a:ea typeface="王漢宗顏楷體繁" panose="03000500000000000000" pitchFamily="66" charset="-120"/>
              </a:rPr>
              <a:t>信靠之心增長充足 </a:t>
            </a:r>
            <a:br>
              <a:rPr lang="zh-TW" altLang="en-US" dirty="0">
                <a:latin typeface="王漢宗顏楷體繁" panose="03000500000000000000" pitchFamily="66" charset="-120"/>
                <a:ea typeface="王漢宗顏楷體繁" panose="03000500000000000000" pitchFamily="66" charset="-120"/>
              </a:rPr>
            </a:br>
            <a:r>
              <a:rPr lang="zh-TW" altLang="en-US" dirty="0">
                <a:latin typeface="王漢宗顏楷體繁" panose="03000500000000000000" pitchFamily="66" charset="-120"/>
                <a:ea typeface="王漢宗顏楷體繁" panose="03000500000000000000" pitchFamily="66" charset="-120"/>
              </a:rPr>
              <a:t>直到應許深植於我心</a:t>
            </a:r>
            <a:br>
              <a:rPr lang="zh-TW" altLang="en-US" dirty="0">
                <a:latin typeface="王漢宗顏楷體繁" panose="03000500000000000000" pitchFamily="66" charset="-120"/>
                <a:ea typeface="王漢宗顏楷體繁" panose="03000500000000000000" pitchFamily="66" charset="-120"/>
              </a:rPr>
            </a:br>
            <a:r>
              <a:rPr lang="zh-TW" altLang="en-US" dirty="0">
                <a:latin typeface="王漢宗顏楷體繁" panose="03000500000000000000" pitchFamily="66" charset="-120"/>
                <a:ea typeface="王漢宗顏楷體繁" panose="03000500000000000000" pitchFamily="66" charset="-120"/>
              </a:rPr>
              <a:t>那時親嚐無窮喜樂</a:t>
            </a:r>
            <a:br>
              <a:rPr lang="zh-TW" altLang="en-US" dirty="0">
                <a:latin typeface="王漢宗顏楷體繁" panose="03000500000000000000" pitchFamily="66" charset="-120"/>
                <a:ea typeface="王漢宗顏楷體繁" panose="03000500000000000000" pitchFamily="66" charset="-120"/>
              </a:rPr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25877545"/>
      </p:ext>
    </p:extLst>
  </p:cSld>
  <p:clrMapOvr>
    <a:masterClrMapping/>
  </p:clrMapOvr>
</p:sld>
</file>

<file path=ppt/slides/slide4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來高舉 一同高舉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主耶穌聖名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來彰顯 一同彰顯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耶穌榮耀王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敬拜主 敬拜尊貴的主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祂曾捨命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今得榮耀 萬王之王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59405364"/>
      </p:ext>
    </p:extLst>
  </p:cSld>
  <p:clrMapOvr>
    <a:masterClrMapping/>
  </p:clrMapOvr>
</p:sld>
</file>

<file path=ppt/slides/slide4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22286181"/>
      </p:ext>
    </p:extLst>
  </p:cSld>
  <p:clrMapOvr>
    <a:masterClrMapping/>
  </p:clrMapOvr>
</p:sld>
</file>

<file path=ppt/slides/slide4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願我就近聖靈江河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主啊 願我就近聖靈江河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主啊 願我來喝聖靈江河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願我倚靠聖靈江河來活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願我就近 願我來喝 願我來活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1917433"/>
      </p:ext>
    </p:extLst>
  </p:cSld>
  <p:clrMapOvr>
    <a:masterClrMapping/>
  </p:clrMapOvr>
</p:sld>
</file>

<file path=ppt/slides/slide4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33971286"/>
      </p:ext>
    </p:extLst>
  </p:cSld>
  <p:clrMapOvr>
    <a:masterClrMapping/>
  </p:clrMapOvr>
</p:sld>
</file>

<file path=ppt/slides/slide4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等候耶和華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等候耶和華的 必從新得力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等候耶和華的 必從新得力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他們必如鷹展翅上騰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他們奔跑卻不困倦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行走卻不疲乏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28596622"/>
      </p:ext>
    </p:extLst>
  </p:cSld>
  <p:clrMapOvr>
    <a:masterClrMapping/>
  </p:clrMapOvr>
</p:sld>
</file>

<file path=ppt/slides/slide4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06882221"/>
      </p:ext>
    </p:extLst>
  </p:cSld>
  <p:clrMapOvr>
    <a:masterClrMapping/>
  </p:clrMapOvr>
</p:sld>
</file>

<file path=ppt/slides/slide4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進入幔內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進入幔內 如今我來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進入至聖所在 瞻仰我主榮面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何等榮美彰顯 無一能夠相比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我敬拜主我神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進入幔內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07246842"/>
      </p:ext>
    </p:extLst>
  </p:cSld>
  <p:clrMapOvr>
    <a:masterClrMapping/>
  </p:clrMapOvr>
</p:sld>
</file>

<file path=ppt/slides/slide4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12281815"/>
      </p:ext>
    </p:extLst>
  </p:cSld>
  <p:clrMapOvr>
    <a:masterClrMapping/>
  </p:clrMapOvr>
</p:sld>
</file>

<file path=ppt/slides/slide4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如鹿切慕溪水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神啊 我的心切慕你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如鹿切慕溪水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惟有你是我心所愛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我渴慕來敬拜你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31447570"/>
      </p:ext>
    </p:extLst>
  </p:cSld>
  <p:clrMapOvr>
    <a:masterClrMapping/>
  </p:clrMapOvr>
</p:sld>
</file>

<file path=ppt/slides/slide4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你是我的力量盾牌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我靈單單降服於你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惟有你是我心所愛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我渴慕來敬拜你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0672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深居神裡 日日更深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住祂愛中 祂來保守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深居神裡 時刻同行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你的日頭永不下落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65254722"/>
      </p:ext>
    </p:extLst>
  </p:cSld>
  <p:clrMapOvr>
    <a:masterClrMapping/>
  </p:clrMapOvr>
</p:sld>
</file>

<file path=ppt/slides/slide4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87764860"/>
      </p:ext>
    </p:extLst>
  </p:cSld>
  <p:clrMapOvr>
    <a:masterClrMapping/>
  </p:clrMapOvr>
</p:sld>
</file>

<file path=ppt/slides/slide4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長在幔內居住於主隱密處</a:t>
            </a:r>
          </a:p>
          <a:p>
            <a:endParaRPr lang="zh-TW" altLang="en-US" sz="6000" b="1" u="sng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長在幔內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居住於主隱密處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願親愛聖徒樂享此恩福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瞻仰聖主爾面龐顯主光輝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散播主仁愛口舌傳讚美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19821570"/>
      </p:ext>
    </p:extLst>
  </p:cSld>
  <p:clrMapOvr>
    <a:masterClrMapping/>
  </p:clrMapOvr>
</p:sld>
</file>

<file path=ppt/slides/slide4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長在幔內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浸沐於主之芬芳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便能向幔外發散出馨香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長在幔內主調爾心絃音響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和樂而雄壯洋洋滿四方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7627407"/>
      </p:ext>
    </p:extLst>
  </p:cSld>
  <p:clrMapOvr>
    <a:masterClrMapping/>
  </p:clrMapOvr>
</p:sld>
</file>

<file path=ppt/slides/slide4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長在幔內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深深而拋下靈錨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駕凌乎波濤恬然無驚擾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長在幔內與主生命相合同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主復活能力長在爾心中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0123405"/>
      </p:ext>
    </p:extLst>
  </p:cSld>
  <p:clrMapOvr>
    <a:masterClrMapping/>
  </p:clrMapOvr>
</p:sld>
</file>

<file path=ppt/slides/slide4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30635088"/>
      </p:ext>
    </p:extLst>
  </p:cSld>
  <p:clrMapOvr>
    <a:masterClrMapping/>
  </p:clrMapOvr>
</p:sld>
</file>

<file path=ppt/slides/slide4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榮耀你聖名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父啊 我們將讚美與愛戴歸你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全地將榮耀歸你聖名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榮耀歸你名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榮耀歸你名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全地將榮耀歸你聖名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31527879"/>
      </p:ext>
    </p:extLst>
  </p:cSld>
  <p:clrMapOvr>
    <a:masterClrMapping/>
  </p:clrMapOvr>
</p:sld>
</file>

<file path=ppt/slides/slide4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 我們將讚美與愛戴歸你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全地將榮耀歸你聖名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榮耀歸你名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榮耀歸你名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全地將榮耀歸你聖名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35222627"/>
      </p:ext>
    </p:extLst>
  </p:cSld>
  <p:clrMapOvr>
    <a:masterClrMapping/>
  </p:clrMapOvr>
</p:sld>
</file>

<file path=ppt/slides/slide4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聖靈 我們將讚美與愛戴歸你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領我到主前尊祂為大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領我到主前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領我到主前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領我到主前尊祂為大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66638544"/>
      </p:ext>
    </p:extLst>
  </p:cSld>
  <p:clrMapOvr>
    <a:masterClrMapping/>
  </p:clrMapOvr>
</p:sld>
</file>

<file path=ppt/slides/slide4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40850901"/>
      </p:ext>
    </p:extLst>
  </p:cSld>
  <p:clrMapOvr>
    <a:masterClrMapping/>
  </p:clrMapOvr>
</p:sld>
</file>

<file path=ppt/slides/slide4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卑微再卑微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卑微再卑微 主於你腳前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尋求你自己 哦憐憫何甜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滿帶著需要 主我今俯伏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卑微再卑微 哦願你做主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4253434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深居神裡 相信並摯愛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能安息於感覺之上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安慰醫治發自祂心懷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屬天生命今得預嚐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57701976"/>
      </p:ext>
    </p:extLst>
  </p:cSld>
  <p:clrMapOvr>
    <a:masterClrMapping/>
  </p:clrMapOvr>
</p:sld>
</file>

<file path=ppt/slides/slide4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卑微再卑微 你前俯伏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看世上萬事 如同糞土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願你十架作工將我征服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卑微再卑微 願你做主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60070971"/>
      </p:ext>
    </p:extLst>
  </p:cSld>
  <p:clrMapOvr>
    <a:masterClrMapping/>
  </p:clrMapOvr>
</p:sld>
</file>

<file path=ppt/slides/slide4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卑微再卑微 你前祈求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深願己生命消沉並被囚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軟弱且無有 一心向天望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願我全倒空 你以愛下賞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93458208"/>
      </p:ext>
    </p:extLst>
  </p:cSld>
  <p:clrMapOvr>
    <a:masterClrMapping/>
  </p:clrMapOvr>
</p:sld>
</file>

<file path=ppt/slides/slide4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卑微再卑微 你前俯伏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看世上萬事 如同糞土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願你十架作工將我征服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卑微再卑微 願你做主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40164928"/>
      </p:ext>
    </p:extLst>
  </p:cSld>
  <p:clrMapOvr>
    <a:masterClrMapping/>
  </p:clrMapOvr>
</p:sld>
</file>

<file path=ppt/slides/slide4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卑微再卑微 卻步步高升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地香甜聯結 盡解了無痕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但願忠心走這十架窄路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羞辱換冠冕 損失換祝福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51028420"/>
      </p:ext>
    </p:extLst>
  </p:cSld>
  <p:clrMapOvr>
    <a:masterClrMapping/>
  </p:clrMapOvr>
</p:sld>
</file>

<file path=ppt/slides/slide4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卑微再卑微 你前俯伏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看世上萬事 如同糞土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願你十架作工將我征服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卑微再卑微 願你做主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98763808"/>
      </p:ext>
    </p:extLst>
  </p:cSld>
  <p:clrMapOvr>
    <a:masterClrMapping/>
  </p:clrMapOvr>
</p:sld>
</file>

<file path=ppt/slides/slide4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99384732"/>
      </p:ext>
    </p:extLst>
  </p:cSld>
  <p:clrMapOvr>
    <a:masterClrMapping/>
  </p:clrMapOvr>
</p:sld>
</file>

<file path=ppt/slides/slide4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獻上活祭</a:t>
            </a:r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我心切切渴慕你 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我要緊緊跟隨你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你恩典與慈愛永無止息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你信實直到永遠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我王我的神因你奇妙聖名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獻上我的讚美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33936638"/>
      </p:ext>
    </p:extLst>
  </p:cSld>
  <p:clrMapOvr>
    <a:masterClrMapping/>
  </p:clrMapOvr>
</p:sld>
</file>

<file path=ppt/slides/slide4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耶穌主耶穌 求用我一生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耶穌主耶穌 求用我一生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73551735"/>
      </p:ext>
    </p:extLst>
  </p:cSld>
  <p:clrMapOvr>
    <a:masterClrMapping/>
  </p:clrMapOvr>
</p:sld>
</file>

<file path=ppt/slides/slide4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我心深深向你敬拜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我靈渴慕你榮光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我完全相信你寶貴應許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我在你懷中安息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我要向世人歌唱你的恩典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直到我見你面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31167311"/>
      </p:ext>
    </p:extLst>
  </p:cSld>
  <p:clrMapOvr>
    <a:masterClrMapping/>
  </p:clrMapOvr>
</p:sld>
</file>

<file path=ppt/slides/slide4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耶穌主耶穌 求用我一生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耶穌主耶穌 求用我一生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6249606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深居神裡 日日更深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住祂愛中 祂來保守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深居神裡 時刻同行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你的日頭永不下落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68991760"/>
      </p:ext>
    </p:extLst>
  </p:cSld>
  <p:clrMapOvr>
    <a:masterClrMapping/>
  </p:clrMapOvr>
</p:sld>
</file>

<file path=ppt/slides/slide4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59956045"/>
      </p:ext>
    </p:extLst>
  </p:cSld>
  <p:clrMapOvr>
    <a:masterClrMapping/>
  </p:clrMapOvr>
</p:sld>
</file>

<file path=ppt/slides/slide4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靈裏生活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十字架上與主同死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同葬且同復活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如今一同升到天上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活著不再是我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59105961"/>
      </p:ext>
    </p:extLst>
  </p:cSld>
  <p:clrMapOvr>
    <a:masterClrMapping/>
  </p:clrMapOvr>
</p:sld>
</file>

<file path=ppt/slides/slide4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主住裡面佔領一切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看主所看說主所說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求主所求作主所作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祂是我主</a:t>
            </a:r>
          </a:p>
        </p:txBody>
      </p:sp>
    </p:spTree>
    <p:extLst>
      <p:ext uri="{BB962C8B-B14F-4D97-AF65-F5344CB8AC3E}">
        <p14:creationId xmlns:p14="http://schemas.microsoft.com/office/powerpoint/2010/main" val="1808264658"/>
      </p:ext>
    </p:extLst>
  </p:cSld>
  <p:clrMapOvr>
    <a:masterClrMapping/>
  </p:clrMapOvr>
</p:sld>
</file>

<file path=ppt/slides/slide4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不是自己努力掙扎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是主裡面動工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不是自己模倣基督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是主裡面長大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79882306"/>
      </p:ext>
    </p:extLst>
  </p:cSld>
  <p:clrMapOvr>
    <a:masterClrMapping/>
  </p:clrMapOvr>
</p:sld>
</file>

<file path=ppt/slides/slide4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主住裡面變化一切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愛主所愛樂主所樂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憂主所憂負主所負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主心我心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46707486"/>
      </p:ext>
    </p:extLst>
  </p:cSld>
  <p:clrMapOvr>
    <a:masterClrMapping/>
  </p:clrMapOvr>
</p:sld>
</file>

<file path=ppt/slides/slide4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不是自己想做什麼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只願主旨成就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不是自己奢望什麼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只願主話成全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31806926"/>
      </p:ext>
    </p:extLst>
  </p:cSld>
  <p:clrMapOvr>
    <a:masterClrMapping/>
  </p:clrMapOvr>
</p:sld>
</file>

<file path=ppt/slides/slide4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主住裡面實現一切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聽主所許信主所許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愛主所許望主所許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主話必成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98748264"/>
      </p:ext>
    </p:extLst>
  </p:cSld>
  <p:clrMapOvr>
    <a:masterClrMapping/>
  </p:clrMapOvr>
</p:sld>
</file>

<file path=ppt/slides/slide4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不與世人同負一軛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樂在主內同工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不是自己單獨追求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也愛彼此建立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43344085"/>
      </p:ext>
    </p:extLst>
  </p:cSld>
  <p:clrMapOvr>
    <a:masterClrMapping/>
  </p:clrMapOvr>
</p:sld>
</file>

<file path=ppt/slides/slide4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主住裡面聯絡一切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同心合意恆切禱告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靈裡合一愛裡同工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主內一家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88307240"/>
      </p:ext>
    </p:extLst>
  </p:cSld>
  <p:clrMapOvr>
    <a:masterClrMapping/>
  </p:clrMapOvr>
</p:sld>
</file>

<file path=ppt/slides/slide4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6960471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深居神裡 成為活水泉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湧出恩言傳祂故事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直等祂來誇讚並獎賞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住祂殿中一生一世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36097728"/>
      </p:ext>
    </p:extLst>
  </p:cSld>
  <p:clrMapOvr>
    <a:masterClrMapping/>
  </p:clrMapOvr>
</p:sld>
</file>

<file path=ppt/slides/slide4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信心得勝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門徒在世仇敵甚多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一致攻擊主僕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內有情慾外有邪魔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還有害人風俗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86195939"/>
      </p:ext>
    </p:extLst>
  </p:cSld>
  <p:clrMapOvr>
    <a:masterClrMapping/>
  </p:clrMapOvr>
</p:sld>
</file>

<file path=ppt/slides/slide4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抵擋眾惡總要發奮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不讓魔鬼一步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我雖無力自己得勝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得勝在主救護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15777015"/>
      </p:ext>
    </p:extLst>
  </p:cSld>
  <p:clrMapOvr>
    <a:masterClrMapping/>
  </p:clrMapOvr>
</p:sld>
</file>

<file path=ppt/slides/slide4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信心使我得勝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信心使我得勝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呵 奇妙的大得勝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信心可勝世界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73719770"/>
      </p:ext>
    </p:extLst>
  </p:cSld>
  <p:clrMapOvr>
    <a:masterClrMapping/>
  </p:clrMapOvr>
</p:sld>
</file>

<file path=ppt/slides/slide4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主之仁愛為我大旗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寶劍即是神言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古今聖徒都因相信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高唱得勝詩歌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95794201"/>
      </p:ext>
    </p:extLst>
  </p:cSld>
  <p:clrMapOvr>
    <a:masterClrMapping/>
  </p:clrMapOvr>
</p:sld>
</file>

<file path=ppt/slides/slide4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勇猛好像旋風騰起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得勝一切戰爭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靠此籐牌得勝死權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生活安然而過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16270333"/>
      </p:ext>
    </p:extLst>
  </p:cSld>
  <p:clrMapOvr>
    <a:masterClrMapping/>
  </p:clrMapOvr>
</p:sld>
</file>

<file path=ppt/slides/slide4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信心使我得勝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信心使我得勝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呵 奇妙的大得勝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信心可勝世界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34410818"/>
      </p:ext>
    </p:extLst>
  </p:cSld>
  <p:clrMapOvr>
    <a:masterClrMapping/>
  </p:clrMapOvr>
</p:sld>
</file>

<file path=ppt/slides/slide4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四周都有仇敵圍住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預備向我攻擊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不要安居在帳棚裡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應到戰爭之區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86691635"/>
      </p:ext>
    </p:extLst>
  </p:cSld>
  <p:clrMapOvr>
    <a:masterClrMapping/>
  </p:clrMapOvr>
</p:sld>
</file>

<file path=ppt/slides/slide4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救恩頭盔保我無慮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腰束真道不虛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地球好像搖動懼怕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影響遍及環宇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32143561"/>
      </p:ext>
    </p:extLst>
  </p:cSld>
  <p:clrMapOvr>
    <a:masterClrMapping/>
  </p:clrMapOvr>
</p:sld>
</file>

<file path=ppt/slides/slide4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信心使我得勝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信心使我得勝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呵 奇妙的大得勝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信心可勝世界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62311119"/>
      </p:ext>
    </p:extLst>
  </p:cSld>
  <p:clrMapOvr>
    <a:masterClrMapping/>
  </p:clrMapOvr>
</p:sld>
</file>

<file path=ppt/slides/slide4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一切得勝仇敵之人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都穿白衣在身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天使面前盡都知名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天軍俱來歡迎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289415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深居神裡 日日更深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住祂愛中 祂來保守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深居神裡 時刻同行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你的日頭永不下落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71645380"/>
      </p:ext>
    </p:extLst>
  </p:cSld>
  <p:clrMapOvr>
    <a:masterClrMapping/>
  </p:clrMapOvr>
</p:sld>
</file>

<file path=ppt/slides/slide4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努力行走光明之路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如火挑旺在心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得勝所有黑暗魔軍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全靠耶穌聖名</a:t>
            </a:r>
          </a:p>
        </p:txBody>
      </p:sp>
    </p:spTree>
    <p:extLst>
      <p:ext uri="{BB962C8B-B14F-4D97-AF65-F5344CB8AC3E}">
        <p14:creationId xmlns:p14="http://schemas.microsoft.com/office/powerpoint/2010/main" val="2439340287"/>
      </p:ext>
    </p:extLst>
  </p:cSld>
  <p:clrMapOvr>
    <a:masterClrMapping/>
  </p:clrMapOvr>
</p:sld>
</file>

<file path=ppt/slides/slide4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信心使我得勝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信心使我得勝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呵 奇妙的大得勝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信心可勝世界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20758055"/>
      </p:ext>
    </p:extLst>
  </p:cSld>
  <p:clrMapOvr>
    <a:masterClrMapping/>
  </p:clrMapOvr>
</p:sld>
</file>

<file path=ppt/slides/slide4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92754621"/>
      </p:ext>
    </p:extLst>
  </p:cSld>
  <p:clrMapOvr>
    <a:masterClrMapping/>
  </p:clrMapOvr>
</p:sld>
</file>

<file path=ppt/slides/slide4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願耶和華的榮耀直存到永遠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願耶和華的榮耀直存到永遠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願我主喜悅祂所造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我要一生一世來向祂歌唱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我還有氣息之時向我神來稱頌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44804448"/>
      </p:ext>
    </p:extLst>
  </p:cSld>
  <p:clrMapOvr>
    <a:masterClrMapping/>
  </p:clrMapOvr>
</p:sld>
</file>

<file path=ppt/slides/slide4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72405227"/>
      </p:ext>
    </p:extLst>
  </p:cSld>
  <p:clrMapOvr>
    <a:masterClrMapping/>
  </p:clrMapOvr>
</p:sld>
</file>

<file path=ppt/slides/slide4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主求你向我吹聖靈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主求你向我吹聖靈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教我如何吸入你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助我向你胸懷一傾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我的犯罪與自己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02776008"/>
      </p:ext>
    </p:extLst>
  </p:cSld>
  <p:clrMapOvr>
    <a:masterClrMapping/>
  </p:clrMapOvr>
</p:sld>
</file>

<file path=ppt/slides/slide4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我是呼出我的愁苦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呼出我罪污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我是吸入 一直吸入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你所有豐富！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59554950"/>
      </p:ext>
    </p:extLst>
  </p:cSld>
  <p:clrMapOvr>
    <a:masterClrMapping/>
  </p:clrMapOvr>
</p:sld>
</file>

<file path=ppt/slides/slide4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我是呼出我的生命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我才可能被充滿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放棄軟弱或是力勁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吸入憐憫和恩湛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77202722"/>
      </p:ext>
    </p:extLst>
  </p:cSld>
  <p:clrMapOvr>
    <a:masterClrMapping/>
  </p:clrMapOvr>
</p:sld>
</file>

<file path=ppt/slides/slide4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我是呼出我的愁苦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呼出我罪污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我是吸入 一直吸入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你所有豐富！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96744174"/>
      </p:ext>
    </p:extLst>
  </p:cSld>
  <p:clrMapOvr>
    <a:masterClrMapping/>
  </p:clrMapOvr>
</p:sld>
</file>

<file path=ppt/slides/slide4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呼出我的罪律桎梏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你已為我全除摒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吸入你的聖潔豐富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發現惟你是生命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3001106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19724905"/>
      </p:ext>
    </p:extLst>
  </p:cSld>
  <p:clrMapOvr>
    <a:masterClrMapping/>
  </p:clrMapOvr>
</p:sld>
</file>

<file path=ppt/slides/slide4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我是呼出我的愁苦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呼出我罪污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我是吸入 一直吸入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你所有豐富！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24164893"/>
      </p:ext>
    </p:extLst>
  </p:cSld>
  <p:clrMapOvr>
    <a:masterClrMapping/>
  </p:clrMapOvr>
</p:sld>
</file>

<file path=ppt/slides/slide4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我正呼出我的憂愁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在你慈愛的胸臆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吸入你的喜樂保守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吸入你的甜安息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30968813"/>
      </p:ext>
    </p:extLst>
  </p:cSld>
  <p:clrMapOvr>
    <a:masterClrMapping/>
  </p:clrMapOvr>
</p:sld>
</file>

<file path=ppt/slides/slide4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我是呼出我的愁苦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呼出我罪污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我是吸入 一直吸入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你所有豐富！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71783455"/>
      </p:ext>
    </p:extLst>
  </p:cSld>
  <p:clrMapOvr>
    <a:masterClrMapping/>
  </p:clrMapOvr>
</p:sld>
</file>

<file path=ppt/slides/slide4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我正呼出我的病勢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你早已為我負擔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我正吸入你的醫治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因你早已賜平安</a:t>
            </a:r>
          </a:p>
        </p:txBody>
      </p:sp>
    </p:spTree>
    <p:extLst>
      <p:ext uri="{BB962C8B-B14F-4D97-AF65-F5344CB8AC3E}">
        <p14:creationId xmlns:p14="http://schemas.microsoft.com/office/powerpoint/2010/main" val="188970376"/>
      </p:ext>
    </p:extLst>
  </p:cSld>
  <p:clrMapOvr>
    <a:masterClrMapping/>
  </p:clrMapOvr>
</p:sld>
</file>

<file path=ppt/slides/slide4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我是呼出我的愁苦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呼出我罪污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我是吸入 一直吸入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你所有豐富！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15301435"/>
      </p:ext>
    </p:extLst>
  </p:cSld>
  <p:clrMapOvr>
    <a:masterClrMapping/>
  </p:clrMapOvr>
</p:sld>
</file>

<file path=ppt/slides/slide4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我今呼出我的羨慕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入你慈愛的耳中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我今吸入你的答覆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平靜疑惑和驚恐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47330411"/>
      </p:ext>
    </p:extLst>
  </p:cSld>
  <p:clrMapOvr>
    <a:masterClrMapping/>
  </p:clrMapOvr>
</p:sld>
</file>

<file path=ppt/slides/slide4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我是呼出我的愁苦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呼出我罪污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我是吸入 一直吸入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你所有豐富！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20283741"/>
      </p:ext>
    </p:extLst>
  </p:cSld>
  <p:clrMapOvr>
    <a:masterClrMapping/>
  </p:clrMapOvr>
</p:sld>
</file>

<file path=ppt/slides/slide4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我今每刻都在呼吸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你的生命作生命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一呼一吸都在乎你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求你由我來顯明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46486241"/>
      </p:ext>
    </p:extLst>
  </p:cSld>
  <p:clrMapOvr>
    <a:masterClrMapping/>
  </p:clrMapOvr>
</p:sld>
</file>

<file path=ppt/slides/slide4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我是呼出我的愁苦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呼出我罪污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我是吸入 一直吸入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你所有豐富！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95038541"/>
      </p:ext>
    </p:extLst>
  </p:cSld>
  <p:clrMapOvr>
    <a:masterClrMapping/>
  </p:clrMapOvr>
</p:sld>
</file>

<file path=ppt/slides/slide4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74644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大事神已作成 極奇妙無比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靠耶穌神子我雖心中大喜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比這更加奇妙 更大的要求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當親眼見耶穌要何等開懷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9005655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更深進入你的愛</a:t>
            </a:r>
          </a:p>
          <a:p>
            <a:endParaRPr lang="zh-TW" altLang="en-US" sz="6000" b="1" u="sng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更深進入你的愛耶穌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我靈不住切求呼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直到我生命全隱入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潔淨恩泉最深處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65559714"/>
      </p:ext>
    </p:extLst>
  </p:cSld>
  <p:clrMapOvr>
    <a:masterClrMapping/>
  </p:clrMapOvr>
</p:sld>
</file>

<file path=ppt/slides/slide5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親愛主握我手</a:t>
            </a:r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親愛主 握我手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使穩步 向前走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敵雖吼 友雖疏 不驚憂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經風波 歷黑影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得穩妥 入光明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握我手 親愛主 向前走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4938978"/>
      </p:ext>
    </p:extLst>
  </p:cSld>
  <p:clrMapOvr>
    <a:masterClrMapping/>
  </p:clrMapOvr>
</p:sld>
</file>

<file path=ppt/slides/slide5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涉長途 多艱困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親愛主 願你近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你保守 你扶助 不退後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聽我求 常引導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加我力 免跌倒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握我手 親愛主 向前走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9715837"/>
      </p:ext>
    </p:extLst>
  </p:cSld>
  <p:clrMapOvr>
    <a:masterClrMapping/>
  </p:clrMapOvr>
</p:sld>
</file>

<file path=ppt/slides/slide5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26143947"/>
      </p:ext>
    </p:extLst>
  </p:cSld>
  <p:clrMapOvr>
    <a:masterClrMapping/>
  </p:clrMapOvr>
</p:sld>
</file>

<file path=ppt/slides/slide5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坐在親愛耶穌腳前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坐在親愛耶穌腳前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聆聽祂奇妙恩言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何等喜樂見祂榮面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願我逐日更愛戀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77285891"/>
      </p:ext>
    </p:extLst>
  </p:cSld>
  <p:clrMapOvr>
    <a:masterClrMapping/>
  </p:clrMapOvr>
</p:sld>
</file>

<file path=ppt/slides/slide5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坐在親愛耶穌腳前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回想走過的路徑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祂以恩典為我冠冕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贏得我心與我命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10040712"/>
      </p:ext>
    </p:extLst>
  </p:cSld>
  <p:clrMapOvr>
    <a:masterClrMapping/>
  </p:clrMapOvr>
</p:sld>
</file>

<file path=ppt/slides/slide5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坐在親愛耶穌腳前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勝過世上諸福氣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我今卸下勞苦重擔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靠祂胸懷享安息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28238031"/>
      </p:ext>
    </p:extLst>
  </p:cSld>
  <p:clrMapOvr>
    <a:masterClrMapping/>
  </p:clrMapOvr>
</p:sld>
</file>

<file path=ppt/slides/slide5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俯伏敬拜喜笑滿口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陳明心意達天庭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從祂豐滿我今領受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恩上加恩往天行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4217393"/>
      </p:ext>
    </p:extLst>
  </p:cSld>
  <p:clrMapOvr>
    <a:masterClrMapping/>
  </p:clrMapOvr>
</p:sld>
</file>

<file path=ppt/slides/slide5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父啊 當我這樣俯伏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從新得力何甘甜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裂天而降賜我恩福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渴望常見你榮面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65848556"/>
      </p:ext>
    </p:extLst>
  </p:cSld>
  <p:clrMapOvr>
    <a:masterClrMapping/>
  </p:clrMapOvr>
</p:sld>
</file>

<file path=ppt/slides/slide5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用水藉道來潔淨我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使我心思像耶穌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好使別人能夠看出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我曾跟過復活主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67516602"/>
      </p:ext>
    </p:extLst>
  </p:cSld>
  <p:clrMapOvr>
    <a:masterClrMapping/>
  </p:clrMapOvr>
</p:sld>
</file>

<file path=ppt/slides/slide5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5767040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更深入聖潔生活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消逝於基督我神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與我恩主同隱藏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此為我在世路程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19233342"/>
      </p:ext>
    </p:extLst>
  </p:cSld>
  <p:clrMapOvr>
    <a:masterClrMapping/>
  </p:clrMapOvr>
</p:sld>
</file>

<file path=ppt/slides/slide5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我快樂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我快樂 耶穌真愛我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我快樂 耶穌真愛我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我快樂 耶穌真愛我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我要口唱哈里路亞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耶穌真愛我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7765379"/>
      </p:ext>
    </p:extLst>
  </p:cSld>
  <p:clrMapOvr>
    <a:masterClrMapping/>
  </p:clrMapOvr>
</p:sld>
</file>

<file path=ppt/slides/slide5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我快樂 聖靈充滿我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我快樂 聖靈充滿我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我快樂 聖靈充滿我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我要口唱哈里路亞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耶穌真愛我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0265748"/>
      </p:ext>
    </p:extLst>
  </p:cSld>
  <p:clrMapOvr>
    <a:masterClrMapping/>
  </p:clrMapOvr>
</p:sld>
</file>

<file path=ppt/slides/slide5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我快樂 耶穌拯救我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我快樂 耶穌拯救我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我快樂 耶穌拯救我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我要口唱哈里路亞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耶穌拯救我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71522723"/>
      </p:ext>
    </p:extLst>
  </p:cSld>
  <p:clrMapOvr>
    <a:masterClrMapping/>
  </p:clrMapOvr>
</p:sld>
</file>

<file path=ppt/slides/slide5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我快樂 耶穌釋放我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我快樂 耶穌釋放我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我快樂 耶穌釋放我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我要口唱哈里路亞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耶穌釋放我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30144297"/>
      </p:ext>
    </p:extLst>
  </p:cSld>
  <p:clrMapOvr>
    <a:masterClrMapping/>
  </p:clrMapOvr>
</p:sld>
</file>

<file path=ppt/slides/slide5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哈哈哈 哈哈哈哈哈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哈哈哈 哈哈哈哈哈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哈哈哈 哈哈哈哈哈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哈哈哈哈哈哈哈哈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哈哈哈哈哈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86070479"/>
      </p:ext>
    </p:extLst>
  </p:cSld>
  <p:clrMapOvr>
    <a:masterClrMapping/>
  </p:clrMapOvr>
</p:sld>
</file>

<file path=ppt/slides/slide5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62344591"/>
      </p:ext>
    </p:extLst>
  </p:cSld>
  <p:clrMapOvr>
    <a:masterClrMapping/>
  </p:clrMapOvr>
</p:sld>
</file>

<file path=ppt/slides/slide5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12A-</a:t>
            </a:r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至極的愛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哦 主你愛何等深廣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過於我所能測度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你愛深廣遠超海洋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這愛竟然臨及我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99374173"/>
      </p:ext>
    </p:extLst>
  </p:cSld>
  <p:clrMapOvr>
    <a:masterClrMapping/>
  </p:clrMapOvr>
</p:sld>
</file>

<file path=ppt/slides/slide5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你愛叫你捨了自己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為要叫我得著你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你愛叫你與我合一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叫我成為你肢體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8720204"/>
      </p:ext>
    </p:extLst>
  </p:cSld>
  <p:clrMapOvr>
    <a:masterClrMapping/>
  </p:clrMapOvr>
</p:sld>
</file>

<file path=ppt/slides/slide5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你愛所給所作太多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過於我所能述說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最大乃是與我聯合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並且與我相調和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17576643"/>
      </p:ext>
    </p:extLst>
  </p:cSld>
  <p:clrMapOvr>
    <a:masterClrMapping/>
  </p:clrMapOvr>
</p:sld>
</file>

<file path=ppt/slides/slide5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你愛叫你成為我的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作我一切的供應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叫我享受你的自己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時時以你為生命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2615119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我必謙卑與耶穌同行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走在祂所領路徑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毫無怨言永不躊躇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聽從祂一切吩咐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3344288"/>
      </p:ext>
    </p:extLst>
  </p:cSld>
  <p:clrMapOvr>
    <a:masterClrMapping/>
  </p:clrMapOvr>
</p:sld>
</file>

<file path=ppt/slides/slide5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你愛就是你的自己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你那神聖的自己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作了我的人生意義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使我活著就是你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708393"/>
      </p:ext>
    </p:extLst>
  </p:cSld>
  <p:clrMapOvr>
    <a:masterClrMapping/>
  </p:clrMapOvr>
</p:sld>
</file>

<file path=ppt/slides/slide5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你是我的生命力量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你愛給我所經歷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我是你的恩愛對象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所經所歷全是你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96475150"/>
      </p:ext>
    </p:extLst>
  </p:cSld>
  <p:clrMapOvr>
    <a:masterClrMapping/>
  </p:clrMapOvr>
</p:sld>
</file>

<file path=ppt/slides/slide5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什麼能使你我分離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你愛就必愛到底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你必與我永遠合一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你愛剛強無可比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4740605"/>
      </p:ext>
    </p:extLst>
  </p:cSld>
  <p:clrMapOvr>
    <a:masterClrMapping/>
  </p:clrMapOvr>
</p:sld>
</file>

<file path=ppt/slides/slide5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這愛使我感激不已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是我讚美的目的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你成為我 我成為你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這是你愛的至極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48389080"/>
      </p:ext>
    </p:extLst>
  </p:cSld>
  <p:clrMapOvr>
    <a:masterClrMapping/>
  </p:clrMapOvr>
</p:sld>
</file>

<file path=ppt/slides/slide5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33040631"/>
      </p:ext>
    </p:extLst>
  </p:cSld>
  <p:clrMapOvr>
    <a:masterClrMapping/>
  </p:clrMapOvr>
</p:sld>
</file>

<file path=ppt/slides/slide5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12B-</a:t>
            </a:r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雅歌</a:t>
            </a:r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主啊 你吸引我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我就快跑隨你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我心深深與主密契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雖然南風吹來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雖然北風興起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卻溢出我園中香氣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23550859"/>
      </p:ext>
    </p:extLst>
  </p:cSld>
  <p:clrMapOvr>
    <a:masterClrMapping/>
  </p:clrMapOvr>
</p:sld>
</file>

<file path=ppt/slides/slide5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我主全然美麗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我主滿我心意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主你屬我 主我也屬你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眾水不能熄滅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大水不能淹沒</a:t>
            </a:r>
          </a:p>
          <a:p>
            <a:r>
              <a:rPr lang="zh-TW" altLang="en-US" sz="6000" b="1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必 我必愛主到底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24649332"/>
      </p:ext>
    </p:extLst>
  </p:cSld>
  <p:clrMapOvr>
    <a:masterClrMapping/>
  </p:clrMapOvr>
</p:sld>
</file>

<file path=ppt/slides/slide5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9570104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更深入聖潔生活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消逝於基督我神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與我恩主同隱藏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此為我在世路程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7867346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每日我必尋求祂喜悅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不論是樂或遭苦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因我知那是何等福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天堂賞賜價無估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0584883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更深入聖潔生活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消逝於基督我神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與我恩主同隱藏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此為我在世路程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063632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更深進入到最後榮耀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我將變成祂容貌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那時與歷世眾聖徒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被迎入天家樂土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9922525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更深入聖潔生活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消逝於基督我神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與我恩主同隱藏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此為我在世路程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76114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9019898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居在主裡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居在主裡何等甘甜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我安息在救主腳前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全然信靠滿足由衷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我安息在受死主中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79754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讚美神 讚美神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但願天地合作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讚美神 讚美神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但願百姓同樂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來拜天上父神 靠耶穌神子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將榮耀全歸祂 祂行了大事</a:t>
            </a:r>
          </a:p>
        </p:txBody>
      </p:sp>
    </p:spTree>
    <p:extLst>
      <p:ext uri="{BB962C8B-B14F-4D97-AF65-F5344CB8AC3E}">
        <p14:creationId xmlns:p14="http://schemas.microsoft.com/office/powerpoint/2010/main" val="168216565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居主裡 居主裡 喔 何等甘甜 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我安息 安息在救主腳前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9635807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祂發慈聲藉祂話語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平安之福天賜厚禮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所賜平安非世能予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藉此盼望我魂安居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048000" y="296733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sz="1600" dirty="0">
                <a:effectLst/>
                <a:latin typeface="王漢宗顏楷體繁" panose="03000500000000000000" pitchFamily="66" charset="-120"/>
                <a:ea typeface="王漢宗顏楷體繁" panose="03000500000000000000" pitchFamily="66" charset="-120"/>
              </a:rPr>
              <a:t>(</a:t>
            </a:r>
            <a:r>
              <a:rPr lang="zh-TW" altLang="en-US" sz="1600" dirty="0">
                <a:effectLst/>
                <a:latin typeface="王漢宗顏楷體繁" panose="03000500000000000000" pitchFamily="66" charset="-120"/>
                <a:ea typeface="王漢宗顏楷體繁" panose="03000500000000000000" pitchFamily="66" charset="-120"/>
              </a:rPr>
              <a:t>副歌</a:t>
            </a:r>
            <a:r>
              <a:rPr lang="en-US" altLang="zh-TW" sz="1600" dirty="0">
                <a:effectLst/>
                <a:latin typeface="王漢宗顏楷體繁" panose="03000500000000000000" pitchFamily="66" charset="-120"/>
                <a:ea typeface="王漢宗顏楷體繁" panose="03000500000000000000" pitchFamily="66" charset="-120"/>
              </a:rPr>
              <a:t>)</a:t>
            </a:r>
            <a:r>
              <a:rPr lang="zh-TW" altLang="en-US" dirty="0">
                <a:latin typeface="王漢宗顏楷體繁" panose="03000500000000000000" pitchFamily="66" charset="-120"/>
                <a:ea typeface="王漢宗顏楷體繁" panose="03000500000000000000" pitchFamily="66" charset="-120"/>
              </a:rPr>
              <a:t>居主裡 居主裡 喔 何等甘甜 </a:t>
            </a:r>
            <a:br>
              <a:rPr lang="zh-TW" altLang="en-US" dirty="0">
                <a:latin typeface="王漢宗顏楷體繁" panose="03000500000000000000" pitchFamily="66" charset="-120"/>
                <a:ea typeface="王漢宗顏楷體繁" panose="03000500000000000000" pitchFamily="66" charset="-120"/>
              </a:rPr>
            </a:br>
            <a:r>
              <a:rPr lang="zh-TW" altLang="en-US" dirty="0">
                <a:latin typeface="王漢宗顏楷體繁" panose="03000500000000000000" pitchFamily="66" charset="-120"/>
                <a:ea typeface="王漢宗顏楷體繁" panose="03000500000000000000" pitchFamily="66" charset="-120"/>
              </a:rPr>
              <a:t>我安息 安息在救主腳前</a:t>
            </a:r>
            <a:br>
              <a:rPr lang="zh-TW" altLang="en-US" dirty="0">
                <a:latin typeface="王漢宗顏楷體繁" panose="03000500000000000000" pitchFamily="66" charset="-120"/>
                <a:ea typeface="王漢宗顏楷體繁" panose="03000500000000000000" pitchFamily="66" charset="-120"/>
              </a:rPr>
            </a:br>
            <a:endParaRPr lang="zh-TW" altLang="en-US" dirty="0">
              <a:latin typeface="王漢宗顏楷體繁" panose="03000500000000000000" pitchFamily="66" charset="-120"/>
              <a:ea typeface="王漢宗顏楷體繁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3271273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居主裡 居主裡 喔 何等甘甜 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我安息 安息在救主腳前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4760942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活著非我乃祂活著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大能工作祂親自做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我向己死向祂而活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看萬事損安息惟得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7927110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居主裡 居主裡 喔 何等甘甜 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我安息 安息在救主腳前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2923602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我心安息救恩已成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藉神兒子我蒙拯救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竭我力魂對世盡陳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我的平安喜樂融融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2217641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居主裡 居主裡 喔 何等甘甜 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我安息 安息在救主腳前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4028227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3938262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我的良人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祂下到谷中 行在百合花叢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我已看清我良人的腳蹤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救主 我愛 我急速跟你前行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陣陣輕風 都訴你寶貴名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1989449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啊 我良人 主 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可頌之神子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主耶穌曾為我流血捨生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80187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351239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你豈不知 啊 我正在尋找你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請快告訴我 你腳蹤何居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晌午你在何處與羊群同棲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傍泉可安息 炎陽有蔭蔽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4565296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啊 我良人 主 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可頌之神子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主耶穌曾為我流血捨生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227282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我今行近你 啊 最可愛救主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你榮美吸我 常住你愛裡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莫向我心掩面 因它崇拜你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你曾尋我 稱我你的鴿子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1472440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啊 我良人 主 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可頌之神子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主耶穌曾為我流血捨生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2201675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你的聲音 比眾天使更柔慈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你的笑容 比嬌陽更明晰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你輕輕帶我來 向你懷中倚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你可愛極 使我傾心欲死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2482722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啊 我良人 主 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可頌之神子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主耶穌曾為我流血捨生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6043137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826112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我獨自來到花園中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我獨自來到花園中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玫瑰花上露珠亮晶晶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忽有溫柔聲 向我細叮嚀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原來是神子耶穌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2825633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祂與我同行 又和我談心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輕對我說 我屬於祂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我與祂在一起 情意殷殷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更誰知此中歡欣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2937026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祂說話聲何等美妙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眾雀鳥都寂然而恭聽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天上恩愛語 天上好音調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在我心輕輕鳴應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77070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你真偉大</a:t>
            </a:r>
            <a:endParaRPr lang="en-US" altLang="zh-TW" sz="6000" b="1" u="sng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u="sng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偉大的神 我每逢靜念默思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你手所創 這偉大的世界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我見眾星 我聞那隆隆雷聲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你的權能 在全宇宙顯明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687567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祂與我同行 又和我談心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輕對我說 我屬於祂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我與祂在一起 情意殷殷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更誰知此中歡欣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3620527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當日色漸漸滿園林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我還依依不忍遽離開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主卻輕囑說 此去傳好音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我刻刻與你同在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0511938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祂與我同行 又和我談心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輕對我說 我屬於祂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我與祂在一起 情意殷殷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更誰知此中歡欣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9298162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276469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想主愛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我的心晝夜想你的愛 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一直是至仁而至誠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如甘霖從高天澆下來 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使我心大樂頌主恩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152716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你的愛引領你降人世 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自願捨棄榮光之座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馬槽中童女生貧寒子 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想你這樣來乃為我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4889707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故我澆奠我愛在你前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耶穌 因你勝一切令人喜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你到底又盡美又盡善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耶穌 使我渴想住你懷裏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0350323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我的靈飽得嘗你的愛 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我前雖有罪今蒙恩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十字架你被釘而受害 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為我甘受詛獻你身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6851603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你的恩除我罪使自由 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你血洗我白超乎雪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賜聖靈安慰我 到永久 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你愛何奇妙 全無缺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4647880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故我澆奠我愛在你前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耶穌 因你勝一切令人喜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你到底又盡美又盡善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耶穌 使我渴想住你懷裏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3238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我魂歌頌 讚揚我主我神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何等偉大 何等偉大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我魂歌頌 讚揚我主我神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何等偉大 何等偉大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4623252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我的眼切切望你的家 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在天早為我豫備妥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黃金街 常遊春永消夏 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一同戴榮冕登寶座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68595389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我的口仍要唱你的愛 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其他更有何可相比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等不久見你面 多開懷 耶穌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同在天上家永不離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8201607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故我澆奠我愛在你前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耶穌 因你勝一切令人喜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你到底又盡美又盡善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耶穌 使我渴想住你懷裏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6523685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0059180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主啊我深愛你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主啊 我深愛你甚願我永屬你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願你居我靈裡永不分離</a:t>
            </a:r>
            <a:endParaRPr lang="en-US" altLang="zh-TW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主啊 我深愛你我是永遠屬你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因你已先愛我 為我捨己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89088132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在天我還有誰在地亦無所愛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惟願掬我衷情傾於主宰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主啊 我深愛你我是永遠屬你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因你已先愛我 為我捨己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75671504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金銀還有千萬聲譽可遍塵寰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一旦若失了你我心何安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主啊 我深愛你我是永遠屬你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因你已先愛我 為我捨己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807705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除你別無所求惟你能解我憂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世人都難久靠你愛無休</a:t>
            </a: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主啊 我深愛你我是永遠屬你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因你已先愛我 為我捨己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94030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1384003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耶路撒冷黃金城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耶路撒冷黃金城 流乳與蜜之境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我心嚮往而懷想 日夜魂牽夢縈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不知在彼將如何 如何喜樂歡騰</a:t>
            </a: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何等榮耀與光明 何等恩福無窮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51978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14089</Words>
  <Application>Microsoft Office PowerPoint</Application>
  <PresentationFormat>寬螢幕</PresentationFormat>
  <Paragraphs>2151</Paragraphs>
  <Slides>527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527</vt:i4>
      </vt:variant>
    </vt:vector>
  </HeadingPairs>
  <TitlesOfParts>
    <vt:vector size="534" baseType="lpstr">
      <vt:lpstr>王漢宗顏楷體繁</vt:lpstr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陳建中</dc:creator>
  <cp:lastModifiedBy>陳建中</cp:lastModifiedBy>
  <cp:revision>375</cp:revision>
  <dcterms:created xsi:type="dcterms:W3CDTF">2016-06-08T10:00:33Z</dcterms:created>
  <dcterms:modified xsi:type="dcterms:W3CDTF">2016-06-08T16:03:24Z</dcterms:modified>
</cp:coreProperties>
</file>